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04" r:id="rId3"/>
    <p:sldId id="306" r:id="rId4"/>
    <p:sldId id="277" r:id="rId5"/>
  </p:sldIdLst>
  <p:sldSz cx="9144000" cy="6858000" type="screen4x3"/>
  <p:notesSz cx="6718300" cy="985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2683" autoAdjust="0"/>
  </p:normalViewPr>
  <p:slideViewPr>
    <p:cSldViewPr>
      <p:cViewPr varScale="1">
        <p:scale>
          <a:sx n="107" d="100"/>
          <a:sy n="107" d="100"/>
        </p:scale>
        <p:origin x="17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1350" y="-120"/>
      </p:cViewPr>
      <p:guideLst>
        <p:guide orient="horz" pos="3104"/>
        <p:guide pos="21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317B65F-7EBE-49A8-AF9D-DE827291629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39775"/>
            <a:ext cx="4922838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04F9266-A8A4-409F-8518-909D39DA5D0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36B260-A7D3-4244-BE8D-7232F9F53483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60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25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1CB1AC7-11AE-4D86-A248-94E5F8C62C7F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3B57720-3B51-4019-9519-DD7BA8A012C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6641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1A00D-A133-470B-93B8-DC3BE910891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55D3-10C1-4FAC-B65C-D7367E8638E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3213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608BA-65BF-496F-B0B1-7E8C34A77C6A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56105-A602-446E-BC83-79567FD9BA1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97529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75195B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:\DOCUME~1\lenain\LOCALS~1\Temp\7zEB0.tmp\LOGO-CE for Social Europe EN Negativ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306388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4494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794DBF-2BA4-451C-9B9D-EFB8FBBBF7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8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03DE7-9581-45B9-8F35-36226268CB36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38BD0-3ADC-473C-935C-CF47B794B1D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5630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807CE-53C3-4A57-97AD-3C6C3C90F573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43B9D-2961-447C-8672-3BFCB76032D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419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AE27A-7ECA-4DBB-9D3C-686ED6EB3AE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026E5-7186-4002-A0EB-09B545FA238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0804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74013-E6A5-45CE-B97C-93B381887B1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6961E-9C7B-45A4-903E-93335B0D37F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7705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03B33-20AD-413A-AC2C-099C4310F4D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9E241-D3EE-42BB-BF4D-BA0FEA058D1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3445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233A7-0FBC-4488-8151-379ECB0168F0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9FC1E-C2A1-4F5B-89C4-844A2B50E5A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0471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75E65-7D60-4CDA-B5AD-467B04EF170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89436-0B38-4B2F-8D5D-F9865AB7C12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315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DC3FA-DD4D-4DBF-B03C-3343C2254C9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50B16-E18A-44DA-9804-AE2E8AA09E9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9863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1B843BD-1F46-4781-AEEC-5169FC6DF913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3FC95F2-54CE-48AA-A6C6-36904E730C4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6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133600"/>
            <a:ext cx="8280400" cy="3962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Occupational health and safety 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Hairdressing sector – 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Sector Specific Guidance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DG Employment, Social Affairs and Inclusion</a:t>
            </a: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DG EMPL.B3 Health and Safety</a:t>
            </a:r>
            <a:r>
              <a:rPr lang="en-GB" altLang="en-US" sz="2000" dirty="0" smtClean="0">
                <a:solidFill>
                  <a:srgbClr val="0C79BC"/>
                </a:solidFill>
              </a:rPr>
              <a:t/>
            </a:r>
            <a:br>
              <a:rPr lang="en-GB" altLang="en-US" sz="2000" dirty="0" smtClean="0">
                <a:solidFill>
                  <a:srgbClr val="0C79BC"/>
                </a:solidFill>
              </a:rPr>
            </a:br>
            <a:r>
              <a:rPr lang="en-GB" altLang="en-US" sz="3600" dirty="0" smtClean="0">
                <a:solidFill>
                  <a:srgbClr val="0C79BC"/>
                </a:solidFill>
              </a:rPr>
              <a:t>						</a:t>
            </a:r>
            <a:endParaRPr lang="en-GB" altLang="en-US" sz="3600" b="0" dirty="0" smtClean="0">
              <a:latin typeface="Arial" panose="020B0604020202020204" pitchFamily="34" charset="0"/>
            </a:endParaRPr>
          </a:p>
        </p:txBody>
      </p:sp>
      <p:sp>
        <p:nvSpPr>
          <p:cNvPr id="614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C5F58A6-8A0B-4639-8181-04353712F86F}" type="slidenum">
              <a:rPr lang="en-GB" altLang="fr-FR" sz="1400" i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fr-FR" sz="1400" i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648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b="1" i="0" dirty="0"/>
              <a:t>Hairdressing sector – </a:t>
            </a:r>
            <a:br>
              <a:rPr lang="en-US" altLang="en-US" b="1" i="0" dirty="0"/>
            </a:br>
            <a:r>
              <a:rPr lang="en-US" altLang="en-US" b="1" i="0" dirty="0"/>
              <a:t>Sector Specific </a:t>
            </a:r>
            <a:r>
              <a:rPr lang="en-US" altLang="en-US" b="1" i="0" dirty="0" smtClean="0"/>
              <a:t>Guidance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en-US" b="1" i="0" dirty="0" smtClean="0"/>
          </a:p>
          <a:p>
            <a:pPr marL="896938" lvl="3" indent="-720725" eaLnBrk="1" hangingPunct="1"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Commission services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developing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EU guidance</a:t>
            </a:r>
          </a:p>
          <a:p>
            <a:pPr marL="896938" lvl="3" indent="-720725" eaLnBrk="1" hangingPunct="1"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720725" eaLnBrk="1" hangingPunct="1">
              <a:buFont typeface="Wingdings" panose="05000000000000000000" pitchFamily="2" charset="2"/>
              <a:buChar char="Ø"/>
              <a:defRPr/>
            </a:pP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Focused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on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hairdressing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sector</a:t>
            </a: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96938" lvl="3" indent="-720725" eaLnBrk="1" hangingPunct="1"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720725" eaLnBrk="1" hangingPunct="1">
              <a:buFont typeface="Wingdings" panose="05000000000000000000" pitchFamily="2" charset="2"/>
              <a:buChar char="Ø"/>
              <a:defRPr/>
            </a:pP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Purpose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: support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practical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application of SP agreement</a:t>
            </a: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648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b="1" i="0" dirty="0"/>
              <a:t>Hairdressing sector – </a:t>
            </a:r>
            <a:br>
              <a:rPr lang="en-US" altLang="en-US" b="1" i="0" dirty="0"/>
            </a:br>
            <a:r>
              <a:rPr lang="en-US" altLang="en-US" b="1" i="0" dirty="0"/>
              <a:t>Sector Specific Guidance</a:t>
            </a:r>
          </a:p>
          <a:p>
            <a:pPr marL="896938" lvl="3" indent="-720725" eaLnBrk="1" hangingPunct="1"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</a:rPr>
              <a:t>Possible items:</a:t>
            </a: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err="1" smtClean="0">
                <a:solidFill>
                  <a:srgbClr val="0F5494"/>
                </a:solidFill>
              </a:rPr>
              <a:t>Risk</a:t>
            </a:r>
            <a:r>
              <a:rPr lang="fr-BE" altLang="en-US" sz="2400" dirty="0" smtClean="0">
                <a:solidFill>
                  <a:srgbClr val="0F5494"/>
                </a:solidFill>
              </a:rPr>
              <a:t>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assessment</a:t>
            </a:r>
            <a:r>
              <a:rPr lang="fr-BE" altLang="en-US" sz="2400" dirty="0" smtClean="0">
                <a:solidFill>
                  <a:srgbClr val="0F5494"/>
                </a:solidFill>
              </a:rPr>
              <a:t> and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risk</a:t>
            </a:r>
            <a:r>
              <a:rPr lang="fr-BE" altLang="en-US" sz="2400" dirty="0" smtClean="0">
                <a:solidFill>
                  <a:srgbClr val="0F5494"/>
                </a:solidFill>
              </a:rPr>
              <a:t> management</a:t>
            </a: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err="1" smtClean="0">
                <a:solidFill>
                  <a:srgbClr val="0F5494"/>
                </a:solidFill>
              </a:rPr>
              <a:t>Work</a:t>
            </a:r>
            <a:r>
              <a:rPr lang="fr-BE" altLang="en-US" sz="2400" dirty="0" smtClean="0">
                <a:solidFill>
                  <a:srgbClr val="0F5494"/>
                </a:solidFill>
              </a:rPr>
              <a:t> organisation</a:t>
            </a: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err="1" smtClean="0">
                <a:solidFill>
                  <a:srgbClr val="0F5494"/>
                </a:solidFill>
              </a:rPr>
              <a:t>Hygiene</a:t>
            </a:r>
            <a:r>
              <a:rPr lang="fr-BE" altLang="en-US" sz="2400" dirty="0" smtClean="0">
                <a:solidFill>
                  <a:srgbClr val="0F5494"/>
                </a:solidFill>
              </a:rPr>
              <a:t>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facilities</a:t>
            </a:r>
            <a:endParaRPr lang="fr-BE" altLang="en-US" sz="2400" dirty="0" smtClean="0">
              <a:solidFill>
                <a:srgbClr val="0F5494"/>
              </a:solidFill>
            </a:endParaRP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smtClean="0">
                <a:solidFill>
                  <a:srgbClr val="0F5494"/>
                </a:solidFill>
              </a:rPr>
              <a:t>Skin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cleansing</a:t>
            </a:r>
            <a:r>
              <a:rPr lang="fr-BE" altLang="en-US" sz="2400" dirty="0" smtClean="0">
                <a:solidFill>
                  <a:srgbClr val="0F5494"/>
                </a:solidFill>
              </a:rPr>
              <a:t>, protection and care</a:t>
            </a: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err="1" smtClean="0">
                <a:solidFill>
                  <a:srgbClr val="0F5494"/>
                </a:solidFill>
              </a:rPr>
              <a:t>Disinfection</a:t>
            </a:r>
            <a:r>
              <a:rPr lang="fr-BE" altLang="en-US" sz="2400" dirty="0" smtClean="0">
                <a:solidFill>
                  <a:srgbClr val="0F5494"/>
                </a:solidFill>
              </a:rPr>
              <a:t> of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tools</a:t>
            </a:r>
            <a:endParaRPr lang="fr-BE" altLang="en-US" sz="2400" dirty="0" smtClean="0">
              <a:solidFill>
                <a:srgbClr val="0F5494"/>
              </a:solidFill>
            </a:endParaRP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smtClean="0">
                <a:solidFill>
                  <a:srgbClr val="0F5494"/>
                </a:solidFill>
              </a:rPr>
              <a:t>Ventilation</a:t>
            </a: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smtClean="0">
                <a:solidFill>
                  <a:srgbClr val="0F5494"/>
                </a:solidFill>
              </a:rPr>
              <a:t>Maintenance</a:t>
            </a:r>
          </a:p>
          <a:p>
            <a:pPr marL="1354138" lvl="4" indent="-720725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sz="2400" dirty="0" smtClean="0">
                <a:solidFill>
                  <a:srgbClr val="0F5494"/>
                </a:solidFill>
              </a:rPr>
              <a:t>Use of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work</a:t>
            </a:r>
            <a:r>
              <a:rPr lang="fr-BE" altLang="en-US" sz="2400" dirty="0" smtClean="0">
                <a:solidFill>
                  <a:srgbClr val="0F5494"/>
                </a:solidFill>
              </a:rPr>
              <a:t> </a:t>
            </a:r>
            <a:r>
              <a:rPr lang="fr-BE" altLang="en-US" sz="2400" dirty="0" err="1" smtClean="0">
                <a:solidFill>
                  <a:srgbClr val="0F5494"/>
                </a:solidFill>
              </a:rPr>
              <a:t>equipment</a:t>
            </a:r>
            <a:endParaRPr lang="fr-BE" altLang="en-US" sz="2400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2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648200"/>
          </a:xfrm>
        </p:spPr>
        <p:txBody>
          <a:bodyPr/>
          <a:lstStyle/>
          <a:p>
            <a:pPr algn="ctr">
              <a:spcBef>
                <a:spcPct val="0"/>
              </a:spcBef>
              <a:buNone/>
              <a:defRPr/>
            </a:pPr>
            <a:r>
              <a:rPr lang="en-US" altLang="en-US" b="1" i="0" dirty="0"/>
              <a:t>Hairdressing sector – </a:t>
            </a:r>
            <a:br>
              <a:rPr lang="en-US" altLang="en-US" b="1" i="0" dirty="0"/>
            </a:br>
            <a:r>
              <a:rPr lang="en-US" altLang="en-US" b="1" i="0" dirty="0"/>
              <a:t>Sector Specific Guidance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fr-BE" altLang="en-US" b="1" i="0" dirty="0" smtClean="0"/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OSHA: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Examples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of good practices </a:t>
            </a: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User-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friendly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guide</a:t>
            </a: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Accessible and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easy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reading</a:t>
            </a: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Close </a:t>
            </a:r>
            <a:r>
              <a:rPr lang="fr-BE" altLang="en-US" sz="2400" dirty="0" err="1" smtClean="0">
                <a:solidFill>
                  <a:srgbClr val="0F5494"/>
                </a:solidFill>
                <a:latin typeface="+mn-lt"/>
              </a:rPr>
              <a:t>involvement</a:t>
            </a: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 of SSDC</a:t>
            </a: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PL_B3_Oct_2012 CGE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EMPL_B3_Oct_2012 CGE</Template>
  <TotalTime>886</TotalTime>
  <Words>17</Words>
  <Application>Microsoft Office PowerPoint</Application>
  <PresentationFormat>On-screen Show (4:3)</PresentationFormat>
  <Paragraphs>38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EMPL_B3_Oct_2012 CGE</vt:lpstr>
      <vt:lpstr> Occupational health and safety   Hairdressing sector –  Sector Specific Guidance  DG Employment, Social Affairs and Inclusion  DG EMPL.B3 Health and Safety       </vt:lpstr>
      <vt:lpstr>  </vt:lpstr>
      <vt:lpstr>  </vt:lpstr>
      <vt:lpstr>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COMMISSION DG Employment, Social Affairs and Inclusion Health, Safety and Hygiene at work</dc:title>
  <dc:creator>GAMAN Alice (EMPL)</dc:creator>
  <cp:lastModifiedBy>FINNE Sylvie (EMPL)</cp:lastModifiedBy>
  <cp:revision>204</cp:revision>
  <cp:lastPrinted>2018-06-18T11:05:21Z</cp:lastPrinted>
  <dcterms:created xsi:type="dcterms:W3CDTF">2012-10-04T08:26:32Z</dcterms:created>
  <dcterms:modified xsi:type="dcterms:W3CDTF">2018-09-17T14:57:41Z</dcterms:modified>
</cp:coreProperties>
</file>