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5" r:id="rId2"/>
    <p:sldId id="276" r:id="rId3"/>
    <p:sldId id="277" r:id="rId4"/>
    <p:sldId id="278" r:id="rId5"/>
    <p:sldId id="279" r:id="rId6"/>
  </p:sldIdLst>
  <p:sldSz cx="9144000" cy="6858000" type="screen4x3"/>
  <p:notesSz cx="6810375" cy="994251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E3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2" autoAdjust="0"/>
    <p:restoredTop sz="93457" autoAdjust="0"/>
  </p:normalViewPr>
  <p:slideViewPr>
    <p:cSldViewPr>
      <p:cViewPr>
        <p:scale>
          <a:sx n="99" d="100"/>
          <a:sy n="99" d="100"/>
        </p:scale>
        <p:origin x="-2142" y="-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7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7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C662DF4-1D65-4FC6-AAA1-CEBC761A465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190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7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83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7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5F6A464-7B6A-4C2E-BFA7-BECDB07F19B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48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36F24-E9D2-4BDD-BA0A-DC87707E1A4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84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CC2B7-AD20-4B38-BFE4-CE5FCD24AD6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308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A91EB-A1DF-4A8C-A36F-C71AE8BCB1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86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4026F-70D8-4CAB-B30C-CFF4A5D67A8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66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66172-46D0-4D65-9373-5FCE67595A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2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174A4-2E87-496C-8D2A-8D03A111D6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07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A8D65-BDCB-4A0E-8477-33B8536A0D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79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0D3DC-FAA6-4002-9778-FE8EBB3A4DA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20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67543-035B-4DCA-8653-8E6F078684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4806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0925E-93DA-4267-9ABD-B2343109EB4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64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D58D4-A608-4534-B0E5-93225DCC13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88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93A9312-8365-4670-B129-C75F64E01DF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nl-NL" sz="4000" dirty="0" smtClean="0"/>
              <a:t>Presentation of </a:t>
            </a:r>
          </a:p>
          <a:p>
            <a:pPr algn="ctr" eaLnBrk="1" hangingPunct="1">
              <a:buFontTx/>
              <a:buNone/>
            </a:pPr>
            <a:r>
              <a:rPr lang="nl-NL" sz="4400" dirty="0" err="1" smtClean="0"/>
              <a:t>Bundesinnung</a:t>
            </a:r>
            <a:r>
              <a:rPr lang="nl-NL" sz="4400" dirty="0" smtClean="0"/>
              <a:t> der </a:t>
            </a:r>
            <a:r>
              <a:rPr lang="nl-NL" sz="4400" dirty="0" err="1" smtClean="0"/>
              <a:t>Friseure</a:t>
            </a:r>
            <a:endParaRPr lang="nl-NL" sz="4400" dirty="0" smtClean="0"/>
          </a:p>
          <a:p>
            <a:pPr algn="ctr" eaLnBrk="1" hangingPunct="1">
              <a:buFontTx/>
              <a:buNone/>
            </a:pPr>
            <a:r>
              <a:rPr lang="nl-NL" sz="4400" dirty="0" err="1"/>
              <a:t>Österreich</a:t>
            </a:r>
            <a:r>
              <a:rPr lang="nl-NL" sz="4400" dirty="0"/>
              <a:t> </a:t>
            </a:r>
            <a:endParaRPr lang="nl-NL" sz="4400" dirty="0" smtClean="0"/>
          </a:p>
          <a:p>
            <a:pPr algn="ctr" eaLnBrk="1" hangingPunct="1">
              <a:buFontTx/>
              <a:buNone/>
            </a:pPr>
            <a:endParaRPr lang="nl-NL" sz="4400" dirty="0" smtClean="0">
              <a:solidFill>
                <a:srgbClr val="CC3399"/>
              </a:solidFill>
            </a:endParaRPr>
          </a:p>
        </p:txBody>
      </p:sp>
      <p:pic>
        <p:nvPicPr>
          <p:cNvPr id="26627" name="Picture 4" descr="logo_4f_1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260648"/>
            <a:ext cx="5164137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61048"/>
            <a:ext cx="3768974" cy="1503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de-DE" sz="2400" dirty="0" smtClean="0"/>
              <a:t>Unsere Vorstellung </a:t>
            </a:r>
            <a:r>
              <a:rPr lang="de-DE" sz="2400" dirty="0"/>
              <a:t>der 3 wichtigsten Chancen für Friseursalons in den nächsten 5 </a:t>
            </a:r>
            <a:r>
              <a:rPr lang="de-DE" sz="2400" dirty="0" smtClean="0"/>
              <a:t>Jahren.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/>
              <a:t>durch zertifizierte Ausbildung Vertrauen des Kunden in die Qualität der Arbeit </a:t>
            </a:r>
            <a:r>
              <a:rPr lang="de-DE" sz="2400" dirty="0" smtClean="0"/>
              <a:t/>
            </a:r>
            <a:br>
              <a:rPr lang="de-DE" sz="2400" dirty="0" smtClean="0"/>
            </a:b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Anonyme </a:t>
            </a:r>
            <a:r>
              <a:rPr lang="de-DE" sz="2400" dirty="0"/>
              <a:t>Gesellschaft, sozialer Kontakt im </a:t>
            </a:r>
            <a:r>
              <a:rPr lang="de-DE" sz="2400" dirty="0" smtClean="0"/>
              <a:t>Friseursalon</a:t>
            </a:r>
            <a:br>
              <a:rPr lang="de-DE" sz="2400" dirty="0" smtClean="0"/>
            </a:b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hektischer </a:t>
            </a:r>
            <a:r>
              <a:rPr lang="de-DE" sz="2400" dirty="0"/>
              <a:t>Alltag danach sich Gute tun; Belohnen mit „Luxus“.</a:t>
            </a: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Chancen</a:t>
            </a: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Friseursalons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08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err="1" smtClean="0"/>
              <a:t>Unsere</a:t>
            </a:r>
            <a:r>
              <a:rPr lang="en-US" sz="2400" dirty="0" smtClean="0"/>
              <a:t> </a:t>
            </a:r>
            <a:r>
              <a:rPr lang="de-DE" sz="2400" dirty="0"/>
              <a:t>Vorstellung der 3 größten Risiken für Friseursalons in den nächsten 5 </a:t>
            </a:r>
            <a:r>
              <a:rPr lang="de-DE" sz="2400" dirty="0" smtClean="0"/>
              <a:t>Jahren</a:t>
            </a:r>
            <a:r>
              <a:rPr lang="en-US" sz="2400" dirty="0" smtClean="0"/>
              <a:t>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Fehlen </a:t>
            </a:r>
            <a:r>
              <a:rPr lang="de-DE" sz="2400" dirty="0"/>
              <a:t>von </a:t>
            </a:r>
            <a:r>
              <a:rPr lang="de-DE" sz="2400" dirty="0" smtClean="0"/>
              <a:t>Fachkräften</a:t>
            </a:r>
            <a:br>
              <a:rPr lang="de-DE" sz="2400" dirty="0" smtClean="0"/>
            </a:b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Dienstleistung</a:t>
            </a:r>
            <a:r>
              <a:rPr lang="de-DE" sz="2400" dirty="0"/>
              <a:t>, durch  steuerliche Belastung, zu teuer für Konsument</a:t>
            </a:r>
            <a:r>
              <a:rPr lang="de-DE" sz="2400" dirty="0" smtClean="0"/>
              <a:t>.</a:t>
            </a:r>
            <a:br>
              <a:rPr lang="de-DE" sz="2400" dirty="0" smtClean="0"/>
            </a:b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Geringe </a:t>
            </a:r>
            <a:r>
              <a:rPr lang="de-DE" sz="2400" dirty="0"/>
              <a:t>Marchen führen zu EPU oder Filialisten.</a:t>
            </a: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Risiken</a:t>
            </a: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Friseursalons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err="1" smtClean="0"/>
              <a:t>Unsere</a:t>
            </a:r>
            <a:r>
              <a:rPr lang="en-US" sz="2400" dirty="0" smtClean="0"/>
              <a:t> </a:t>
            </a:r>
            <a:r>
              <a:rPr lang="de-DE" sz="2400" dirty="0"/>
              <a:t>Vorstellung der 3 wichtigsten Chancen für die Ausbildung für Friseure in den nächsten 5 </a:t>
            </a:r>
            <a:r>
              <a:rPr lang="de-DE" sz="2400" dirty="0" smtClean="0"/>
              <a:t>Jahren.</a:t>
            </a:r>
          </a:p>
          <a:p>
            <a:pPr marL="0" lv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/>
              <a:t>längere Schulausbildung höher qualifizierte Jugend in der </a:t>
            </a:r>
            <a:r>
              <a:rPr lang="de-DE" sz="2400" dirty="0" smtClean="0"/>
              <a:t>Ausbildung</a:t>
            </a:r>
            <a:br>
              <a:rPr lang="de-DE" sz="2400" dirty="0" smtClean="0"/>
            </a:b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Dienstleistung </a:t>
            </a:r>
            <a:r>
              <a:rPr lang="de-DE" sz="2400" dirty="0"/>
              <a:t>wachsender </a:t>
            </a:r>
            <a:r>
              <a:rPr lang="de-DE" sz="2400" dirty="0" err="1" smtClean="0"/>
              <a:t>Wirtschaftskfaktor</a:t>
            </a:r>
            <a:r>
              <a:rPr lang="de-DE" sz="2400" dirty="0"/>
              <a:t/>
            </a:r>
            <a:br>
              <a:rPr lang="de-DE" sz="2400" dirty="0"/>
            </a:b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sichere </a:t>
            </a:r>
            <a:r>
              <a:rPr lang="de-DE" sz="2400" dirty="0"/>
              <a:t>Arbeitsplätze</a:t>
            </a: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>
                <a:solidFill>
                  <a:srgbClr val="FFFFFF"/>
                </a:solidFill>
                <a:latin typeface="Futura Md BT"/>
              </a:rPr>
              <a:t>Chancen</a:t>
            </a:r>
            <a:r>
              <a:rPr lang="en-GB" b="1" kern="1200" dirty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Ausbildung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1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err="1" smtClean="0"/>
              <a:t>Unsere</a:t>
            </a:r>
            <a:r>
              <a:rPr lang="en-US" sz="2400" dirty="0" smtClean="0"/>
              <a:t> </a:t>
            </a:r>
            <a:r>
              <a:rPr lang="de-DE" sz="2400" dirty="0" smtClean="0"/>
              <a:t>Vorstellung </a:t>
            </a:r>
            <a:r>
              <a:rPr lang="de-DE" sz="2400" dirty="0"/>
              <a:t>der 3 größten Risiken für die Ausbildung für Friseure in den nächsten 5 Jahren</a:t>
            </a:r>
            <a:r>
              <a:rPr lang="en-US" sz="2400" dirty="0" smtClean="0"/>
              <a:t>.</a:t>
            </a:r>
          </a:p>
          <a:p>
            <a:pPr marL="0" lvl="0" indent="0">
              <a:buNone/>
            </a:pPr>
            <a:endParaRPr lang="en-US" sz="24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de-DE" sz="2400" dirty="0"/>
              <a:t>Gesellschaft akzeptiert die Lehre </a:t>
            </a:r>
            <a:r>
              <a:rPr lang="de-DE" sz="2400" dirty="0" smtClean="0"/>
              <a:t>nicht</a:t>
            </a:r>
            <a:r>
              <a:rPr lang="de-DE" sz="2400" dirty="0"/>
              <a:t/>
            </a:r>
            <a:br>
              <a:rPr lang="de-DE" sz="2400" dirty="0"/>
            </a:br>
            <a:endParaRPr lang="nl-NL" sz="2400" dirty="0"/>
          </a:p>
          <a:p>
            <a:pPr marL="457200" lvl="0" indent="-457200">
              <a:buFont typeface="+mj-lt"/>
              <a:buAutoNum type="arabicPeriod"/>
            </a:pPr>
            <a:r>
              <a:rPr lang="de-DE" sz="2400" dirty="0"/>
              <a:t>gesetzliche Auflagen machen Ausbildung zu teuer </a:t>
            </a:r>
            <a:r>
              <a:rPr lang="de-DE" sz="2400" dirty="0" smtClean="0"/>
              <a:t/>
            </a:r>
            <a:br>
              <a:rPr lang="de-DE" sz="2400" dirty="0" smtClean="0"/>
            </a:b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/>
              <a:t>erleichterter Zugang zum Gewerbe, mangelndes Wissen der Ausbilder</a:t>
            </a: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Risiken</a:t>
            </a: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Ausbildung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81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</TotalTime>
  <Words>95</Words>
  <Application>Microsoft Office PowerPoint</Application>
  <PresentationFormat>Diavoorstelling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Standaardontwerp</vt:lpstr>
      <vt:lpstr>PowerPoint-presentatie</vt:lpstr>
      <vt:lpstr> Chancen Friseursalons </vt:lpstr>
      <vt:lpstr> Risiken Friseursalons </vt:lpstr>
      <vt:lpstr> Chancen Ausbildung </vt:lpstr>
      <vt:lpstr> Risiken Ausbildung </vt:lpstr>
    </vt:vector>
  </TitlesOfParts>
  <Company>Anko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Miranda Bakker</dc:creator>
  <cp:lastModifiedBy>Miranda Bakker</cp:lastModifiedBy>
  <cp:revision>109</cp:revision>
  <cp:lastPrinted>2012-10-29T14:06:05Z</cp:lastPrinted>
  <dcterms:created xsi:type="dcterms:W3CDTF">2009-09-04T08:22:07Z</dcterms:created>
  <dcterms:modified xsi:type="dcterms:W3CDTF">2015-09-24T14:09:09Z</dcterms:modified>
</cp:coreProperties>
</file>