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136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34" y="0"/>
            <a:ext cx="2945660" cy="4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273"/>
            <a:ext cx="5438140" cy="44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34" y="9428961"/>
            <a:ext cx="2945660" cy="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UBK/UCB vzw-</a:t>
            </a:r>
            <a:r>
              <a:rPr lang="nl-NL" sz="4400" dirty="0" err="1" smtClean="0">
                <a:solidFill>
                  <a:srgbClr val="CC3399"/>
                </a:solidFill>
              </a:rPr>
              <a:t>asbl</a:t>
            </a: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Belgium</a:t>
            </a:r>
            <a:endParaRPr lang="nl-NL" sz="4400" dirty="0" smtClean="0">
              <a:solidFill>
                <a:srgbClr val="CC3399"/>
              </a:solidFill>
            </a:endParaRPr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logo</a:t>
            </a: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81128"/>
            <a:ext cx="4389120" cy="166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err="1" smtClean="0"/>
              <a:t>Our</a:t>
            </a:r>
            <a:r>
              <a:rPr lang="de-DE" sz="2400" dirty="0" smtClean="0"/>
              <a:t> </a:t>
            </a:r>
            <a:r>
              <a:rPr lang="de-DE" sz="2400" dirty="0" err="1" smtClean="0"/>
              <a:t>vision</a:t>
            </a:r>
            <a:r>
              <a:rPr lang="de-DE" sz="2400" dirty="0" smtClean="0"/>
              <a:t> </a:t>
            </a:r>
            <a:r>
              <a:rPr lang="de-DE" sz="2400" dirty="0"/>
              <a:t>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main</a:t>
            </a:r>
            <a:r>
              <a:rPr lang="de-DE" sz="2400" dirty="0"/>
              <a:t> 3 </a:t>
            </a:r>
            <a:r>
              <a:rPr lang="de-DE" sz="2400" dirty="0" err="1"/>
              <a:t>chances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hairdressing</a:t>
            </a:r>
            <a:r>
              <a:rPr lang="de-DE" sz="2400" dirty="0"/>
              <a:t> </a:t>
            </a:r>
            <a:r>
              <a:rPr lang="de-DE" sz="2400" dirty="0" err="1"/>
              <a:t>salons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coming</a:t>
            </a:r>
            <a:r>
              <a:rPr lang="de-DE" sz="2400" dirty="0"/>
              <a:t> 5 </a:t>
            </a:r>
            <a:r>
              <a:rPr lang="de-DE" sz="2400" dirty="0" err="1"/>
              <a:t>years</a:t>
            </a:r>
            <a:r>
              <a:rPr lang="de-DE" sz="2400" dirty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smtClean="0"/>
              <a:t>present </a:t>
            </a:r>
            <a:r>
              <a:rPr lang="nl-BE" sz="2400" dirty="0" err="1"/>
              <a:t>an</a:t>
            </a:r>
            <a:r>
              <a:rPr lang="nl-BE" sz="2400" dirty="0"/>
              <a:t> </a:t>
            </a:r>
            <a:r>
              <a:rPr lang="nl-BE" sz="2400" dirty="0" err="1"/>
              <a:t>alternative</a:t>
            </a:r>
            <a:r>
              <a:rPr lang="nl-BE" sz="2400" dirty="0"/>
              <a:t> </a:t>
            </a:r>
            <a:r>
              <a:rPr lang="nl-BE" sz="2400" dirty="0" err="1"/>
              <a:t>to</a:t>
            </a:r>
            <a:r>
              <a:rPr lang="nl-BE" sz="2400" dirty="0"/>
              <a:t> </a:t>
            </a:r>
            <a:r>
              <a:rPr lang="nl-BE" sz="2400" dirty="0" err="1"/>
              <a:t>the</a:t>
            </a:r>
            <a:r>
              <a:rPr lang="nl-BE" sz="2400" dirty="0"/>
              <a:t> standard hairdresser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400" dirty="0" smtClean="0"/>
              <a:t>offer </a:t>
            </a:r>
            <a:r>
              <a:rPr lang="nl-BE" sz="2400" dirty="0" err="1"/>
              <a:t>additional</a:t>
            </a:r>
            <a:r>
              <a:rPr lang="nl-BE" sz="2400" dirty="0"/>
              <a:t> services </a:t>
            </a:r>
            <a:r>
              <a:rPr lang="nl-BE" sz="2400" dirty="0" err="1"/>
              <a:t>such</a:t>
            </a:r>
            <a:r>
              <a:rPr lang="nl-BE" sz="2400" dirty="0"/>
              <a:t> as beauty care, </a:t>
            </a:r>
            <a:r>
              <a:rPr lang="nl-BE" sz="2400" dirty="0" err="1"/>
              <a:t>nails</a:t>
            </a:r>
            <a:r>
              <a:rPr lang="nl-BE" sz="2400" dirty="0"/>
              <a:t>, </a:t>
            </a:r>
            <a:r>
              <a:rPr lang="nl-BE" sz="2400" dirty="0" err="1"/>
              <a:t>bleaching</a:t>
            </a:r>
            <a:r>
              <a:rPr lang="nl-BE" sz="2400" dirty="0"/>
              <a:t>, …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professionalism</a:t>
            </a:r>
            <a:r>
              <a:rPr lang="nl-BE" sz="2400" dirty="0" smtClean="0"/>
              <a:t> </a:t>
            </a:r>
            <a:r>
              <a:rPr lang="nl-BE" sz="2400" dirty="0"/>
              <a:t>of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staff</a:t>
            </a:r>
            <a:r>
              <a:rPr lang="nl-BE" sz="2400" dirty="0"/>
              <a:t> </a:t>
            </a:r>
            <a:r>
              <a:rPr lang="nl-BE" sz="2400" dirty="0" err="1"/>
              <a:t>and</a:t>
            </a:r>
            <a:r>
              <a:rPr lang="nl-BE" sz="2400" dirty="0"/>
              <a:t> customer </a:t>
            </a:r>
            <a:r>
              <a:rPr lang="nl-BE" sz="2400" dirty="0" err="1"/>
              <a:t>involvement</a:t>
            </a:r>
            <a:endParaRPr lang="nl-B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threats for hairdressing salons in the coming 5 years.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the</a:t>
            </a:r>
            <a:r>
              <a:rPr lang="nl-BE" sz="2400" dirty="0" smtClean="0"/>
              <a:t> </a:t>
            </a:r>
            <a:r>
              <a:rPr lang="nl-BE" sz="2400" dirty="0"/>
              <a:t>stylist is </a:t>
            </a:r>
            <a:r>
              <a:rPr lang="nl-BE" sz="2400" dirty="0" err="1"/>
              <a:t>to</a:t>
            </a:r>
            <a:r>
              <a:rPr lang="nl-BE" sz="2400" dirty="0"/>
              <a:t> </a:t>
            </a:r>
            <a:r>
              <a:rPr lang="nl-BE" sz="2400" dirty="0" err="1"/>
              <a:t>confident</a:t>
            </a:r>
            <a:r>
              <a:rPr lang="nl-BE" sz="2400" dirty="0"/>
              <a:t> </a:t>
            </a:r>
            <a:r>
              <a:rPr lang="nl-BE" sz="2400" dirty="0" err="1"/>
              <a:t>and</a:t>
            </a:r>
            <a:r>
              <a:rPr lang="nl-BE" sz="2400" dirty="0"/>
              <a:t> </a:t>
            </a:r>
            <a:r>
              <a:rPr lang="nl-BE" sz="2400" dirty="0" err="1"/>
              <a:t>not</a:t>
            </a:r>
            <a:r>
              <a:rPr lang="nl-BE" sz="2400" dirty="0"/>
              <a:t> </a:t>
            </a:r>
            <a:r>
              <a:rPr lang="nl-BE" sz="2400" dirty="0" err="1"/>
              <a:t>innovative</a:t>
            </a:r>
            <a:endParaRPr lang="nl-BE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approaching</a:t>
            </a:r>
            <a:r>
              <a:rPr lang="nl-BE" sz="2400" dirty="0" smtClean="0"/>
              <a:t> </a:t>
            </a:r>
            <a:r>
              <a:rPr lang="nl-BE" sz="2400" dirty="0" err="1"/>
              <a:t>customers</a:t>
            </a:r>
            <a:r>
              <a:rPr lang="nl-BE" sz="2400" dirty="0"/>
              <a:t> in </a:t>
            </a:r>
            <a:r>
              <a:rPr lang="nl-BE" sz="2400" dirty="0" err="1"/>
              <a:t>an</a:t>
            </a:r>
            <a:r>
              <a:rPr lang="nl-BE" sz="2400" dirty="0"/>
              <a:t> </a:t>
            </a:r>
            <a:r>
              <a:rPr lang="nl-BE" sz="2400" dirty="0" err="1"/>
              <a:t>old</a:t>
            </a:r>
            <a:r>
              <a:rPr lang="nl-BE" sz="2400" dirty="0"/>
              <a:t> </a:t>
            </a:r>
            <a:r>
              <a:rPr lang="nl-BE" sz="2400" dirty="0" err="1"/>
              <a:t>fashioned</a:t>
            </a:r>
            <a:r>
              <a:rPr lang="nl-BE" sz="2400" dirty="0"/>
              <a:t> way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saving</a:t>
            </a:r>
            <a:r>
              <a:rPr lang="nl-BE" sz="2400" dirty="0" smtClean="0"/>
              <a:t> </a:t>
            </a:r>
            <a:r>
              <a:rPr lang="nl-BE" sz="2400" dirty="0"/>
              <a:t>as a </a:t>
            </a:r>
            <a:r>
              <a:rPr lang="nl-BE" sz="2400" dirty="0" err="1"/>
              <a:t>result</a:t>
            </a:r>
            <a:r>
              <a:rPr lang="nl-BE" sz="2400" dirty="0"/>
              <a:t> of </a:t>
            </a:r>
            <a:r>
              <a:rPr lang="nl-BE" sz="2400" dirty="0" err="1"/>
              <a:t>the</a:t>
            </a:r>
            <a:r>
              <a:rPr lang="nl-BE" sz="2400" dirty="0"/>
              <a:t> crisis, but </a:t>
            </a:r>
            <a:r>
              <a:rPr lang="nl-BE" sz="2400" dirty="0" err="1"/>
              <a:t>not</a:t>
            </a:r>
            <a:r>
              <a:rPr lang="nl-BE" sz="2400" dirty="0"/>
              <a:t> </a:t>
            </a:r>
            <a:r>
              <a:rPr lang="nl-BE" sz="2400" dirty="0" err="1"/>
              <a:t>invest</a:t>
            </a:r>
            <a:r>
              <a:rPr lang="nl-BE" sz="2400" dirty="0"/>
              <a:t> in </a:t>
            </a:r>
            <a:r>
              <a:rPr lang="nl-BE" sz="2400" dirty="0" err="1"/>
              <a:t>their</a:t>
            </a:r>
            <a:r>
              <a:rPr lang="nl-BE" sz="2400" dirty="0"/>
              <a:t> human </a:t>
            </a:r>
            <a:r>
              <a:rPr lang="nl-BE" sz="2400" dirty="0" err="1"/>
              <a:t>capital</a:t>
            </a:r>
            <a:endParaRPr lang="nl-B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hairdressing 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smtClean="0"/>
              <a:t>Our vision </a:t>
            </a:r>
            <a:r>
              <a:rPr lang="en-US" sz="2400" dirty="0"/>
              <a:t>on the main 3 chances for the education of hairdressers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respond</a:t>
            </a:r>
            <a:r>
              <a:rPr lang="nl-BE" sz="2400" dirty="0" smtClean="0"/>
              <a:t> </a:t>
            </a:r>
            <a:r>
              <a:rPr lang="nl-BE" sz="2400" dirty="0" err="1"/>
              <a:t>to</a:t>
            </a:r>
            <a:r>
              <a:rPr lang="nl-BE" sz="2400" dirty="0"/>
              <a:t>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needs</a:t>
            </a:r>
            <a:r>
              <a:rPr lang="nl-BE" sz="2400" dirty="0"/>
              <a:t> of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workplace</a:t>
            </a:r>
            <a:endParaRPr lang="nl-BE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smtClean="0"/>
              <a:t>commitment</a:t>
            </a:r>
            <a:r>
              <a:rPr lang="nl-BE" sz="2400" dirty="0"/>
              <a:t>, speed </a:t>
            </a:r>
            <a:r>
              <a:rPr lang="nl-BE" sz="2400" dirty="0" err="1"/>
              <a:t>and</a:t>
            </a:r>
            <a:r>
              <a:rPr lang="nl-BE" sz="2400" dirty="0"/>
              <a:t> efficiency are </a:t>
            </a:r>
            <a:r>
              <a:rPr lang="nl-BE" sz="2400" dirty="0" err="1"/>
              <a:t>key</a:t>
            </a:r>
            <a:r>
              <a:rPr lang="nl-BE" sz="2400" dirty="0"/>
              <a:t> </a:t>
            </a:r>
            <a:r>
              <a:rPr lang="nl-BE" sz="2400" dirty="0" err="1"/>
              <a:t>objectives</a:t>
            </a:r>
            <a:r>
              <a:rPr lang="nl-BE" sz="2400" dirty="0"/>
              <a:t> </a:t>
            </a:r>
            <a:r>
              <a:rPr lang="nl-BE" sz="2400" dirty="0" err="1"/>
              <a:t>for</a:t>
            </a:r>
            <a:r>
              <a:rPr lang="nl-BE" sz="2400" dirty="0"/>
              <a:t>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future</a:t>
            </a:r>
            <a:r>
              <a:rPr lang="nl-BE" sz="2400" dirty="0"/>
              <a:t> hairdresser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not</a:t>
            </a:r>
            <a:r>
              <a:rPr lang="nl-BE" sz="2400" dirty="0" smtClean="0"/>
              <a:t>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quantity</a:t>
            </a:r>
            <a:r>
              <a:rPr lang="nl-BE" sz="2400" dirty="0"/>
              <a:t> but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quality</a:t>
            </a:r>
            <a:r>
              <a:rPr lang="nl-BE" sz="2400" dirty="0"/>
              <a:t> is important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Chances education 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/>
              <a:t>Our vision on the main 3 threats for the education of hairdressers  in the coming 5 years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the</a:t>
            </a:r>
            <a:r>
              <a:rPr lang="nl-BE" sz="2400" dirty="0" smtClean="0"/>
              <a:t> </a:t>
            </a:r>
            <a:r>
              <a:rPr lang="nl-BE" sz="2400" dirty="0" err="1"/>
              <a:t>quality</a:t>
            </a:r>
            <a:r>
              <a:rPr lang="nl-BE" sz="2400" dirty="0"/>
              <a:t> of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learner</a:t>
            </a:r>
            <a:r>
              <a:rPr lang="nl-BE" sz="2400" dirty="0"/>
              <a:t> must take </a:t>
            </a:r>
            <a:r>
              <a:rPr lang="nl-BE" sz="2400" dirty="0" err="1"/>
              <a:t>precedence</a:t>
            </a:r>
            <a:r>
              <a:rPr lang="nl-BE" sz="2400" dirty="0"/>
              <a:t> over school </a:t>
            </a:r>
            <a:r>
              <a:rPr lang="nl-BE" sz="2400" dirty="0" err="1"/>
              <a:t>functioning</a:t>
            </a:r>
            <a:endParaRPr lang="nl-BE" sz="2400" dirty="0"/>
          </a:p>
          <a:p>
            <a:pPr marL="457200" indent="-457200">
              <a:buFont typeface="+mj-lt"/>
              <a:buAutoNum type="arabicPeriod"/>
            </a:pPr>
            <a:r>
              <a:rPr lang="nl-BE" sz="2400" dirty="0" err="1" smtClean="0"/>
              <a:t>pedagogy</a:t>
            </a:r>
            <a:r>
              <a:rPr lang="nl-BE" sz="2400" dirty="0" smtClean="0"/>
              <a:t> </a:t>
            </a:r>
            <a:r>
              <a:rPr lang="nl-BE" sz="2400" dirty="0" err="1"/>
              <a:t>should</a:t>
            </a:r>
            <a:r>
              <a:rPr lang="nl-BE" sz="2400" dirty="0"/>
              <a:t> </a:t>
            </a:r>
            <a:r>
              <a:rPr lang="nl-BE" sz="2400" dirty="0" err="1"/>
              <a:t>not</a:t>
            </a:r>
            <a:r>
              <a:rPr lang="nl-BE" sz="2400" dirty="0"/>
              <a:t> take </a:t>
            </a:r>
            <a:r>
              <a:rPr lang="nl-BE" sz="2400" dirty="0" err="1"/>
              <a:t>precedence</a:t>
            </a:r>
            <a:r>
              <a:rPr lang="nl-BE" sz="2400" dirty="0"/>
              <a:t> over </a:t>
            </a:r>
            <a:r>
              <a:rPr lang="nl-BE" sz="2400" dirty="0" err="1"/>
              <a:t>technical</a:t>
            </a:r>
            <a:r>
              <a:rPr lang="nl-BE" sz="2400" dirty="0"/>
              <a:t> skills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400" smtClean="0"/>
              <a:t>to</a:t>
            </a:r>
            <a:r>
              <a:rPr lang="nl-BE" sz="2400" dirty="0" smtClean="0"/>
              <a:t> </a:t>
            </a:r>
            <a:r>
              <a:rPr lang="nl-BE" sz="2400" dirty="0" err="1"/>
              <a:t>contribute</a:t>
            </a:r>
            <a:r>
              <a:rPr lang="nl-BE" sz="2400" dirty="0"/>
              <a:t> </a:t>
            </a:r>
            <a:r>
              <a:rPr lang="nl-BE" sz="2400" dirty="0" err="1"/>
              <a:t>to</a:t>
            </a:r>
            <a:r>
              <a:rPr lang="nl-BE" sz="2400" dirty="0"/>
              <a:t> a standard European </a:t>
            </a:r>
            <a:r>
              <a:rPr lang="nl-BE" sz="2400" dirty="0" err="1"/>
              <a:t>qualification</a:t>
            </a:r>
            <a:endParaRPr lang="nl-B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Threats education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184</Words>
  <Application>Microsoft Office PowerPoint</Application>
  <PresentationFormat>Diavoorstelling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Chances hairdressing salons </vt:lpstr>
      <vt:lpstr> Threats hairdressing salons </vt:lpstr>
      <vt:lpstr> Chances education  </vt:lpstr>
      <vt:lpstr> Threats education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Sofie Leyten</cp:lastModifiedBy>
  <cp:revision>106</cp:revision>
  <cp:lastPrinted>2015-09-07T11:23:02Z</cp:lastPrinted>
  <dcterms:created xsi:type="dcterms:W3CDTF">2009-09-04T08:22:07Z</dcterms:created>
  <dcterms:modified xsi:type="dcterms:W3CDTF">2015-09-20T12:17:59Z</dcterms:modified>
</cp:coreProperties>
</file>