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2" r:id="rId6"/>
    <p:sldId id="261" r:id="rId7"/>
    <p:sldId id="259" r:id="rId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07"/>
    <p:restoredTop sz="93089"/>
  </p:normalViewPr>
  <p:slideViewPr>
    <p:cSldViewPr snapToGrid="0" snapToObjects="1">
      <p:cViewPr varScale="1">
        <p:scale>
          <a:sx n="102" d="100"/>
          <a:sy n="102" d="100"/>
        </p:scale>
        <p:origin x="216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314CA-55B6-794C-8FD1-D35FC562BECF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60254-C262-5D48-8722-16FAD7D0B625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33064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err="1" smtClean="0"/>
              <a:t>This</a:t>
            </a:r>
            <a:r>
              <a:rPr lang="sv-SE" smtClean="0"/>
              <a:t> </a:t>
            </a:r>
            <a:r>
              <a:rPr lang="sv-SE" err="1" smtClean="0"/>
              <a:t>could</a:t>
            </a:r>
            <a:r>
              <a:rPr lang="sv-SE" smtClean="0"/>
              <a:t> </a:t>
            </a:r>
            <a:r>
              <a:rPr lang="sv-SE" err="1" smtClean="0"/>
              <a:t>help</a:t>
            </a:r>
            <a:r>
              <a:rPr lang="sv-SE" smtClean="0"/>
              <a:t> </a:t>
            </a:r>
            <a:r>
              <a:rPr lang="sv-SE" err="1" smtClean="0"/>
              <a:t>us</a:t>
            </a:r>
            <a:r>
              <a:rPr lang="sv-SE" smtClean="0"/>
              <a:t> to </a:t>
            </a:r>
            <a:r>
              <a:rPr lang="sv-SE" err="1" smtClean="0"/>
              <a:t>influence</a:t>
            </a:r>
            <a:r>
              <a:rPr lang="sv-SE" smtClean="0"/>
              <a:t> </a:t>
            </a:r>
            <a:r>
              <a:rPr lang="sv-SE" err="1" smtClean="0"/>
              <a:t>politicians</a:t>
            </a:r>
            <a:r>
              <a:rPr lang="sv-SE" smtClean="0"/>
              <a:t>.</a:t>
            </a:r>
            <a:r>
              <a:rPr lang="sv-SE" baseline="0" smtClean="0"/>
              <a:t> And to </a:t>
            </a:r>
            <a:r>
              <a:rPr lang="sv-SE" baseline="0" err="1" smtClean="0"/>
              <a:t>aviod</a:t>
            </a:r>
            <a:r>
              <a:rPr lang="sv-SE" baseline="0" smtClean="0"/>
              <a:t> </a:t>
            </a:r>
            <a:r>
              <a:rPr lang="sv-SE" baseline="0" err="1" smtClean="0"/>
              <a:t>unsecurity</a:t>
            </a:r>
            <a:r>
              <a:rPr lang="sv-SE" baseline="0" smtClean="0"/>
              <a:t> and </a:t>
            </a:r>
            <a:r>
              <a:rPr lang="sv-SE" baseline="0" err="1" smtClean="0"/>
              <a:t>unlegal</a:t>
            </a:r>
            <a:r>
              <a:rPr lang="sv-SE" baseline="0" smtClean="0"/>
              <a:t> actions in </a:t>
            </a:r>
            <a:r>
              <a:rPr lang="sv-SE" baseline="0" err="1" smtClean="0"/>
              <a:t>our</a:t>
            </a:r>
            <a:r>
              <a:rPr lang="sv-SE" baseline="0" smtClean="0"/>
              <a:t> business.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60254-C262-5D48-8722-16FAD7D0B625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0207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ch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kolum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 lang="en-US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 lang="en-US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82277B8-C107-4D44-88C8-080B3829443C}" type="datetimeFigureOut">
              <a:rPr lang="sv-SE" smtClean="0"/>
              <a:t>2017-09-03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483ACB0-B023-AA44-AFAD-EA09DEABC3D8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104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751012" y="1527717"/>
            <a:ext cx="8689976" cy="1494263"/>
          </a:xfrm>
        </p:spPr>
        <p:txBody>
          <a:bodyPr/>
          <a:lstStyle/>
          <a:p>
            <a:r>
              <a:rPr lang="sv-SE" cap="none" dirty="0" smtClean="0"/>
              <a:t>Bogus</a:t>
            </a:r>
            <a:r>
              <a:rPr lang="sv-SE" cap="none" dirty="0" smtClean="0"/>
              <a:t> </a:t>
            </a:r>
            <a:r>
              <a:rPr lang="sv-SE" cap="none" dirty="0" smtClean="0"/>
              <a:t>self-employment</a:t>
            </a:r>
            <a:endParaRPr lang="sv-SE" cap="non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751012" y="3278458"/>
            <a:ext cx="8689976" cy="1979341"/>
          </a:xfrm>
        </p:spPr>
        <p:txBody>
          <a:bodyPr/>
          <a:lstStyle/>
          <a:p>
            <a:r>
              <a:rPr lang="sv-SE" cap="none" dirty="0" err="1" smtClean="0">
                <a:solidFill>
                  <a:schemeClr val="tx1"/>
                </a:solidFill>
              </a:rPr>
              <a:t>Facts</a:t>
            </a:r>
            <a:r>
              <a:rPr lang="sv-SE" cap="none" dirty="0" smtClean="0">
                <a:solidFill>
                  <a:schemeClr val="tx1"/>
                </a:solidFill>
              </a:rPr>
              <a:t> and </a:t>
            </a:r>
            <a:r>
              <a:rPr lang="sv-SE" cap="none" dirty="0" err="1" smtClean="0">
                <a:solidFill>
                  <a:schemeClr val="tx1"/>
                </a:solidFill>
              </a:rPr>
              <a:t>future</a:t>
            </a:r>
            <a:r>
              <a:rPr lang="sv-SE" cap="none" dirty="0" smtClean="0">
                <a:solidFill>
                  <a:schemeClr val="tx1"/>
                </a:solidFill>
              </a:rPr>
              <a:t> </a:t>
            </a:r>
            <a:r>
              <a:rPr lang="sv-SE" cap="none" dirty="0" smtClean="0">
                <a:solidFill>
                  <a:schemeClr val="tx1"/>
                </a:solidFill>
              </a:rPr>
              <a:t>?</a:t>
            </a:r>
            <a:endParaRPr lang="sv-SE" cap="none" dirty="0">
              <a:solidFill>
                <a:schemeClr val="tx1"/>
              </a:solidFill>
            </a:endParaRPr>
          </a:p>
        </p:txBody>
      </p:sp>
      <p:sp>
        <p:nvSpPr>
          <p:cNvPr id="4" name="textruta 3"/>
          <p:cNvSpPr txBox="1"/>
          <p:nvPr/>
        </p:nvSpPr>
        <p:spPr>
          <a:xfrm>
            <a:off x="2683727" y="3944962"/>
            <a:ext cx="6824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Italy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v-S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France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v-S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Lithuania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UK, Finland, </a:t>
            </a:r>
            <a:r>
              <a:rPr lang="sv-S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Belgium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Sweden, </a:t>
            </a:r>
            <a:r>
              <a:rPr lang="sv-S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Switzerland</a:t>
            </a:r>
            <a:endParaRPr lang="sv-S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sv-S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29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751012" y="1300786"/>
            <a:ext cx="8689976" cy="918308"/>
          </a:xfrm>
        </p:spPr>
        <p:txBody>
          <a:bodyPr/>
          <a:lstStyle/>
          <a:p>
            <a:r>
              <a:rPr lang="sv-SE" cap="none" dirty="0" smtClean="0"/>
              <a:t>Different </a:t>
            </a:r>
            <a:r>
              <a:rPr lang="sv-SE" cap="none" dirty="0" err="1" smtClean="0"/>
              <a:t>categories</a:t>
            </a:r>
            <a:r>
              <a:rPr lang="sv-SE" cap="none" dirty="0" smtClean="0"/>
              <a:t> </a:t>
            </a:r>
            <a:endParaRPr lang="sv-SE" cap="none" dirty="0"/>
          </a:p>
        </p:txBody>
      </p:sp>
      <p:sp>
        <p:nvSpPr>
          <p:cNvPr id="4" name="textruta 3"/>
          <p:cNvSpPr txBox="1"/>
          <p:nvPr/>
        </p:nvSpPr>
        <p:spPr>
          <a:xfrm>
            <a:off x="3401122" y="3021980"/>
            <a:ext cx="60633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sv-SE" dirty="0" smtClean="0"/>
              <a:t>Business </a:t>
            </a:r>
            <a:r>
              <a:rPr lang="sv-SE" dirty="0" err="1" smtClean="0"/>
              <a:t>owners</a:t>
            </a:r>
            <a:r>
              <a:rPr lang="sv-SE" dirty="0" smtClean="0"/>
              <a:t>, </a:t>
            </a:r>
            <a:r>
              <a:rPr lang="sv-SE" dirty="0" err="1" smtClean="0"/>
              <a:t>Employers</a:t>
            </a:r>
            <a:r>
              <a:rPr lang="sv-SE" dirty="0" smtClean="0"/>
              <a:t>, </a:t>
            </a:r>
            <a:r>
              <a:rPr lang="sv-SE" dirty="0" err="1" smtClean="0"/>
              <a:t>One</a:t>
            </a:r>
            <a:r>
              <a:rPr lang="sv-SE" dirty="0"/>
              <a:t>-</a:t>
            </a:r>
            <a:r>
              <a:rPr lang="sv-SE" dirty="0" smtClean="0"/>
              <a:t>man </a:t>
            </a:r>
            <a:r>
              <a:rPr lang="sv-SE" dirty="0" err="1" smtClean="0"/>
              <a:t>companies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a </a:t>
            </a:r>
            <a:r>
              <a:rPr lang="sv-SE" dirty="0" err="1" smtClean="0"/>
              <a:t>lease</a:t>
            </a:r>
            <a:endParaRPr lang="sv-SE" dirty="0" smtClean="0"/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sv-SE" dirty="0" err="1" smtClean="0"/>
              <a:t>Rentalchairs</a:t>
            </a:r>
            <a:endParaRPr lang="sv-SE" dirty="0" smtClean="0"/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sv-SE" dirty="0" smtClean="0"/>
              <a:t>Self-</a:t>
            </a:r>
            <a:r>
              <a:rPr lang="sv-SE" dirty="0" err="1" smtClean="0"/>
              <a:t>employed</a:t>
            </a:r>
            <a:r>
              <a:rPr lang="sv-SE" dirty="0" smtClean="0"/>
              <a:t>,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sv-SE" dirty="0" smtClean="0"/>
              <a:t>Freelancer, </a:t>
            </a:r>
            <a:r>
              <a:rPr lang="sv-SE" dirty="0"/>
              <a:t>C</a:t>
            </a:r>
            <a:r>
              <a:rPr lang="sv-SE" dirty="0" smtClean="0"/>
              <a:t>onsultants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sv-SE" dirty="0" err="1" smtClean="0"/>
              <a:t>Employees</a:t>
            </a:r>
            <a:endParaRPr lang="sv-SE" dirty="0" smtClean="0"/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4668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ruta 4"/>
          <p:cNvSpPr txBox="1"/>
          <p:nvPr/>
        </p:nvSpPr>
        <p:spPr>
          <a:xfrm>
            <a:off x="1505414" y="1918010"/>
            <a:ext cx="382486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err="1" smtClean="0"/>
              <a:t>Regulated</a:t>
            </a:r>
            <a:r>
              <a:rPr lang="sv-SE" sz="2400" smtClean="0"/>
              <a:t> by common </a:t>
            </a:r>
            <a:r>
              <a:rPr lang="sv-SE" sz="2400" err="1" smtClean="0"/>
              <a:t>laws</a:t>
            </a:r>
            <a:r>
              <a:rPr lang="sv-SE" sz="2400" smtClean="0"/>
              <a:t>:</a:t>
            </a:r>
          </a:p>
          <a:p>
            <a:r>
              <a:rPr lang="sv-SE" err="1" smtClean="0"/>
              <a:t>Belgium</a:t>
            </a:r>
            <a:endParaRPr lang="sv-SE" smtClean="0"/>
          </a:p>
          <a:p>
            <a:r>
              <a:rPr lang="sv-SE" smtClean="0"/>
              <a:t>Finland    </a:t>
            </a:r>
          </a:p>
          <a:p>
            <a:r>
              <a:rPr lang="sv-SE" smtClean="0"/>
              <a:t>Sweden   </a:t>
            </a:r>
          </a:p>
          <a:p>
            <a:r>
              <a:rPr lang="sv-SE" err="1" smtClean="0"/>
              <a:t>Lithuania</a:t>
            </a:r>
            <a:r>
              <a:rPr lang="sv-SE" smtClean="0"/>
              <a:t>  </a:t>
            </a:r>
          </a:p>
          <a:p>
            <a:r>
              <a:rPr lang="sv-SE" err="1" smtClean="0"/>
              <a:t>France</a:t>
            </a:r>
            <a:endParaRPr lang="sv-SE"/>
          </a:p>
        </p:txBody>
      </p:sp>
      <p:sp>
        <p:nvSpPr>
          <p:cNvPr id="6" name="textruta 5"/>
          <p:cNvSpPr txBox="1"/>
          <p:nvPr/>
        </p:nvSpPr>
        <p:spPr>
          <a:xfrm>
            <a:off x="1505414" y="4404733"/>
            <a:ext cx="35572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err="1" smtClean="0"/>
              <a:t>Without</a:t>
            </a:r>
            <a:r>
              <a:rPr lang="sv-SE" sz="2400" smtClean="0"/>
              <a:t> </a:t>
            </a:r>
            <a:r>
              <a:rPr lang="sv-SE" sz="2400" err="1" smtClean="0"/>
              <a:t>legislation</a:t>
            </a:r>
            <a:r>
              <a:rPr lang="sv-SE" sz="2400" smtClean="0"/>
              <a:t>:</a:t>
            </a:r>
          </a:p>
          <a:p>
            <a:r>
              <a:rPr lang="sv-SE" err="1" smtClean="0"/>
              <a:t>Italy</a:t>
            </a:r>
            <a:r>
              <a:rPr lang="sv-SE" smtClean="0"/>
              <a:t> (</a:t>
            </a:r>
            <a:r>
              <a:rPr lang="sv-SE" err="1" smtClean="0"/>
              <a:t>only</a:t>
            </a:r>
            <a:r>
              <a:rPr lang="sv-SE" smtClean="0"/>
              <a:t> </a:t>
            </a:r>
            <a:r>
              <a:rPr lang="sv-SE" err="1" smtClean="0"/>
              <a:t>employers</a:t>
            </a:r>
            <a:r>
              <a:rPr lang="sv-SE" smtClean="0"/>
              <a:t> or </a:t>
            </a:r>
            <a:r>
              <a:rPr lang="sv-SE" err="1" smtClean="0"/>
              <a:t>employees</a:t>
            </a:r>
            <a:r>
              <a:rPr lang="sv-SE" smtClean="0"/>
              <a:t>)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6200077" y="4278948"/>
            <a:ext cx="57317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err="1" smtClean="0"/>
              <a:t>Specific</a:t>
            </a:r>
            <a:r>
              <a:rPr lang="sv-SE" sz="2400" smtClean="0"/>
              <a:t> </a:t>
            </a:r>
            <a:r>
              <a:rPr lang="sv-SE" sz="2400" err="1" smtClean="0"/>
              <a:t>laws</a:t>
            </a:r>
            <a:r>
              <a:rPr lang="sv-SE" sz="2400" smtClean="0"/>
              <a:t>:</a:t>
            </a:r>
          </a:p>
          <a:p>
            <a:r>
              <a:rPr lang="sv-SE" err="1" smtClean="0"/>
              <a:t>Switzerland</a:t>
            </a:r>
            <a:r>
              <a:rPr lang="sv-SE"/>
              <a:t> </a:t>
            </a:r>
            <a:r>
              <a:rPr lang="sv-SE" smtClean="0"/>
              <a:t>(</a:t>
            </a:r>
            <a:r>
              <a:rPr lang="sv-SE" err="1" smtClean="0"/>
              <a:t>enrolled</a:t>
            </a:r>
            <a:r>
              <a:rPr lang="sv-SE" smtClean="0"/>
              <a:t> in the </a:t>
            </a:r>
            <a:r>
              <a:rPr lang="sv-SE" err="1" smtClean="0"/>
              <a:t>collective</a:t>
            </a:r>
            <a:r>
              <a:rPr lang="sv-SE" smtClean="0"/>
              <a:t> </a:t>
            </a:r>
            <a:r>
              <a:rPr lang="sv-SE" err="1" smtClean="0"/>
              <a:t>agreement</a:t>
            </a:r>
            <a:r>
              <a:rPr lang="sv-SE" smtClean="0"/>
              <a:t>)</a:t>
            </a:r>
            <a:endParaRPr lang="sv-SE"/>
          </a:p>
        </p:txBody>
      </p:sp>
      <p:sp>
        <p:nvSpPr>
          <p:cNvPr id="8" name="textruta 7"/>
          <p:cNvSpPr txBox="1"/>
          <p:nvPr/>
        </p:nvSpPr>
        <p:spPr>
          <a:xfrm>
            <a:off x="6200078" y="1918009"/>
            <a:ext cx="303961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err="1" smtClean="0"/>
              <a:t>Undefined</a:t>
            </a:r>
            <a:r>
              <a:rPr lang="sv-SE" sz="2400" smtClean="0"/>
              <a:t> </a:t>
            </a:r>
            <a:r>
              <a:rPr lang="sv-SE" sz="2400" err="1" smtClean="0"/>
              <a:t>differences</a:t>
            </a:r>
            <a:r>
              <a:rPr lang="sv-SE" sz="2400" smtClean="0"/>
              <a:t>:</a:t>
            </a:r>
          </a:p>
          <a:p>
            <a:r>
              <a:rPr lang="sv-SE"/>
              <a:t>Finland    </a:t>
            </a:r>
            <a:endParaRPr lang="sv-SE" smtClean="0"/>
          </a:p>
          <a:p>
            <a:r>
              <a:rPr lang="sv-SE" smtClean="0"/>
              <a:t>Sweden   </a:t>
            </a:r>
          </a:p>
          <a:p>
            <a:r>
              <a:rPr lang="sv-SE" err="1" smtClean="0"/>
              <a:t>Lithuania</a:t>
            </a:r>
            <a:r>
              <a:rPr lang="sv-SE" smtClean="0"/>
              <a:t>  </a:t>
            </a:r>
          </a:p>
          <a:p>
            <a:r>
              <a:rPr lang="sv-SE" err="1" smtClean="0"/>
              <a:t>France</a:t>
            </a:r>
            <a:endParaRPr lang="sv-SE" smtClean="0"/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861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/>
          <p:cNvSpPr txBox="1"/>
          <p:nvPr/>
        </p:nvSpPr>
        <p:spPr>
          <a:xfrm>
            <a:off x="2230244" y="1851104"/>
            <a:ext cx="6869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err="1" smtClean="0"/>
              <a:t>Who</a:t>
            </a:r>
            <a:r>
              <a:rPr lang="sv-SE" sz="2400" smtClean="0"/>
              <a:t> is </a:t>
            </a:r>
            <a:r>
              <a:rPr lang="sv-SE" sz="2400" err="1" smtClean="0"/>
              <a:t>responsible</a:t>
            </a:r>
            <a:r>
              <a:rPr lang="sv-SE" sz="2400" smtClean="0"/>
              <a:t> </a:t>
            </a:r>
            <a:r>
              <a:rPr lang="sv-SE" sz="2400" err="1" smtClean="0"/>
              <a:t>of</a:t>
            </a:r>
            <a:r>
              <a:rPr lang="sv-SE" sz="2400" smtClean="0"/>
              <a:t> </a:t>
            </a:r>
            <a:r>
              <a:rPr lang="sv-SE" sz="2400" err="1" smtClean="0"/>
              <a:t>monitoring</a:t>
            </a:r>
            <a:r>
              <a:rPr lang="sv-SE" sz="2400" smtClean="0"/>
              <a:t> </a:t>
            </a:r>
            <a:r>
              <a:rPr lang="sv-SE" sz="2400" err="1" smtClean="0"/>
              <a:t>these</a:t>
            </a:r>
            <a:r>
              <a:rPr lang="sv-SE" sz="2400" smtClean="0"/>
              <a:t> </a:t>
            </a:r>
            <a:r>
              <a:rPr lang="sv-SE" sz="2400" err="1" smtClean="0"/>
              <a:t>laws</a:t>
            </a:r>
            <a:r>
              <a:rPr lang="sv-SE" sz="2400" smtClean="0"/>
              <a:t> and </a:t>
            </a:r>
            <a:r>
              <a:rPr lang="sv-SE" sz="2400" err="1" smtClean="0"/>
              <a:t>regulations</a:t>
            </a:r>
            <a:r>
              <a:rPr lang="sv-SE" sz="2400" smtClean="0"/>
              <a:t>?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3267307" y="2943922"/>
            <a:ext cx="484440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Tax </a:t>
            </a:r>
            <a:r>
              <a:rPr lang="sv-SE" dirty="0" err="1" smtClean="0"/>
              <a:t>authorities</a:t>
            </a:r>
            <a:endParaRPr lang="sv-SE" dirty="0" smtClean="0"/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Social </a:t>
            </a:r>
            <a:r>
              <a:rPr lang="sv-SE" dirty="0" err="1" smtClean="0"/>
              <a:t>security</a:t>
            </a:r>
            <a:r>
              <a:rPr lang="sv-SE" dirty="0" smtClean="0"/>
              <a:t> </a:t>
            </a:r>
            <a:r>
              <a:rPr lang="sv-SE" dirty="0" err="1" smtClean="0"/>
              <a:t>authorities</a:t>
            </a:r>
            <a:endParaRPr lang="sv-SE" dirty="0" smtClean="0"/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Health and </a:t>
            </a:r>
            <a:r>
              <a:rPr lang="sv-SE" dirty="0" err="1" smtClean="0"/>
              <a:t>safety</a:t>
            </a:r>
            <a:r>
              <a:rPr lang="sv-SE" dirty="0" smtClean="0"/>
              <a:t> </a:t>
            </a:r>
            <a:r>
              <a:rPr lang="sv-SE" dirty="0" err="1" smtClean="0"/>
              <a:t>authorities</a:t>
            </a:r>
            <a:endParaRPr lang="sv-SE" dirty="0" smtClean="0"/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In </a:t>
            </a:r>
            <a:r>
              <a:rPr lang="sv-SE" dirty="0" err="1" smtClean="0"/>
              <a:t>Switzerland</a:t>
            </a:r>
            <a:r>
              <a:rPr lang="sv-SE" dirty="0" smtClean="0"/>
              <a:t> </a:t>
            </a:r>
            <a:r>
              <a:rPr lang="sv-SE" dirty="0" err="1" smtClean="0"/>
              <a:t>there</a:t>
            </a:r>
            <a:r>
              <a:rPr lang="sv-SE" dirty="0" smtClean="0"/>
              <a:t> is </a:t>
            </a:r>
            <a:r>
              <a:rPr lang="sv-SE" dirty="0" err="1" smtClean="0"/>
              <a:t>primarily</a:t>
            </a:r>
            <a:r>
              <a:rPr lang="sv-SE" dirty="0" smtClean="0"/>
              <a:t> a joint </a:t>
            </a:r>
            <a:r>
              <a:rPr lang="sv-SE" dirty="0" err="1" smtClean="0"/>
              <a:t>committee</a:t>
            </a:r>
            <a:r>
              <a:rPr lang="sv-SE" dirty="0" smtClean="0"/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 smtClean="0"/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5334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/>
          <p:cNvSpPr txBox="1"/>
          <p:nvPr/>
        </p:nvSpPr>
        <p:spPr>
          <a:xfrm>
            <a:off x="3557239" y="2330605"/>
            <a:ext cx="583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err="1" smtClean="0"/>
              <a:t>What</a:t>
            </a:r>
            <a:r>
              <a:rPr lang="sv-SE" sz="2400" smtClean="0"/>
              <a:t> </a:t>
            </a:r>
            <a:r>
              <a:rPr lang="sv-SE" sz="2400" err="1" smtClean="0"/>
              <a:t>happens</a:t>
            </a:r>
            <a:r>
              <a:rPr lang="sv-SE" sz="2400" smtClean="0"/>
              <a:t> </a:t>
            </a:r>
            <a:r>
              <a:rPr lang="sv-SE" sz="2400" err="1" smtClean="0"/>
              <a:t>if</a:t>
            </a:r>
            <a:r>
              <a:rPr lang="sv-SE" sz="2400" smtClean="0"/>
              <a:t> </a:t>
            </a:r>
            <a:r>
              <a:rPr lang="sv-SE" sz="2400" err="1" smtClean="0"/>
              <a:t>you</a:t>
            </a:r>
            <a:r>
              <a:rPr lang="sv-SE" sz="2400" smtClean="0"/>
              <a:t> get </a:t>
            </a:r>
            <a:r>
              <a:rPr lang="sv-SE" sz="2400" err="1" smtClean="0"/>
              <a:t>caught</a:t>
            </a:r>
            <a:r>
              <a:rPr lang="sv-SE" sz="2400" smtClean="0"/>
              <a:t>? </a:t>
            </a:r>
          </a:p>
          <a:p>
            <a:r>
              <a:rPr lang="sv-SE" sz="2400" err="1" smtClean="0"/>
              <a:t>What</a:t>
            </a:r>
            <a:r>
              <a:rPr lang="sv-SE" sz="2400" smtClean="0"/>
              <a:t> </a:t>
            </a:r>
            <a:r>
              <a:rPr lang="sv-SE" sz="2400" err="1" smtClean="0"/>
              <a:t>are</a:t>
            </a:r>
            <a:r>
              <a:rPr lang="sv-SE" sz="2400" smtClean="0"/>
              <a:t> the </a:t>
            </a:r>
            <a:r>
              <a:rPr lang="sv-SE" sz="2400" err="1" smtClean="0"/>
              <a:t>concequenses</a:t>
            </a:r>
            <a:r>
              <a:rPr lang="sv-SE" sz="2400" smtClean="0"/>
              <a:t> ?</a:t>
            </a:r>
            <a:endParaRPr lang="sv-SE" sz="2400"/>
          </a:p>
        </p:txBody>
      </p:sp>
      <p:sp>
        <p:nvSpPr>
          <p:cNvPr id="6" name="textruta 5"/>
          <p:cNvSpPr txBox="1"/>
          <p:nvPr/>
        </p:nvSpPr>
        <p:spPr>
          <a:xfrm>
            <a:off x="1282390" y="2977375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mtClean="0"/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mtClean="0"/>
          </a:p>
        </p:txBody>
      </p:sp>
      <p:sp>
        <p:nvSpPr>
          <p:cNvPr id="2" name="textruta 1"/>
          <p:cNvSpPr txBox="1"/>
          <p:nvPr/>
        </p:nvSpPr>
        <p:spPr>
          <a:xfrm>
            <a:off x="3557239" y="3811119"/>
            <a:ext cx="447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The </a:t>
            </a:r>
            <a:r>
              <a:rPr lang="sv-SE" dirty="0" err="1" smtClean="0"/>
              <a:t>responsibility</a:t>
            </a:r>
            <a:r>
              <a:rPr lang="sv-SE" dirty="0" smtClean="0"/>
              <a:t> </a:t>
            </a:r>
            <a:r>
              <a:rPr lang="sv-SE" dirty="0" err="1" smtClean="0"/>
              <a:t>ends</a:t>
            </a:r>
            <a:r>
              <a:rPr lang="sv-SE" dirty="0" smtClean="0"/>
              <a:t> </a:t>
            </a:r>
            <a:r>
              <a:rPr lang="sv-SE" dirty="0" err="1" smtClean="0"/>
              <a:t>up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the </a:t>
            </a:r>
            <a:r>
              <a:rPr lang="sv-SE" dirty="0" err="1" smtClean="0"/>
              <a:t>salon</a:t>
            </a:r>
            <a:r>
              <a:rPr lang="sv-SE" dirty="0" smtClean="0"/>
              <a:t> </a:t>
            </a:r>
            <a:r>
              <a:rPr lang="sv-SE" dirty="0" err="1" smtClean="0"/>
              <a:t>owner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5114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762164" y="1059366"/>
            <a:ext cx="8689976" cy="1215483"/>
          </a:xfrm>
        </p:spPr>
        <p:txBody>
          <a:bodyPr/>
          <a:lstStyle/>
          <a:p>
            <a:r>
              <a:rPr lang="sv-SE" cap="none" err="1" smtClean="0"/>
              <a:t>Summary</a:t>
            </a:r>
            <a:r>
              <a:rPr lang="sv-SE" cap="none" smtClean="0"/>
              <a:t> </a:t>
            </a:r>
            <a:r>
              <a:rPr lang="sv-SE" cap="none" err="1" smtClean="0"/>
              <a:t>of</a:t>
            </a:r>
            <a:r>
              <a:rPr lang="sv-SE" cap="none" smtClean="0"/>
              <a:t> </a:t>
            </a:r>
            <a:r>
              <a:rPr lang="sv-SE" cap="none" err="1" smtClean="0"/>
              <a:t>wishes</a:t>
            </a:r>
            <a:endParaRPr lang="sv-SE" cap="none"/>
          </a:p>
        </p:txBody>
      </p:sp>
      <p:sp>
        <p:nvSpPr>
          <p:cNvPr id="4" name="textruta 3"/>
          <p:cNvSpPr txBox="1"/>
          <p:nvPr/>
        </p:nvSpPr>
        <p:spPr>
          <a:xfrm>
            <a:off x="2653990" y="2955073"/>
            <a:ext cx="74350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buFont typeface="Arial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clear definition of bogus self-employment</a:t>
            </a:r>
            <a:endParaRPr lang="sv-SE" dirty="0"/>
          </a:p>
          <a:p>
            <a:pPr marL="285750" lvl="0" indent="-285750">
              <a:buFont typeface="Arial" charset="0"/>
              <a:buChar char="•"/>
            </a:pPr>
            <a:r>
              <a:rPr lang="en-US" dirty="0"/>
              <a:t>E</a:t>
            </a:r>
            <a:r>
              <a:rPr lang="en-US" dirty="0" smtClean="0"/>
              <a:t>qual </a:t>
            </a:r>
            <a:r>
              <a:rPr lang="en-US" dirty="0"/>
              <a:t>legislation of income accountancy for all business </a:t>
            </a:r>
            <a:r>
              <a:rPr lang="en-US" dirty="0" smtClean="0"/>
              <a:t>participants. </a:t>
            </a:r>
            <a:endParaRPr lang="sv-SE" dirty="0"/>
          </a:p>
          <a:p>
            <a:pPr marL="285750" lvl="0" indent="-285750">
              <a:buFont typeface="Arial" charset="0"/>
              <a:buChar char="•"/>
            </a:pPr>
            <a:r>
              <a:rPr lang="en-US" dirty="0"/>
              <a:t>I</a:t>
            </a:r>
            <a:r>
              <a:rPr lang="en-US" dirty="0" smtClean="0"/>
              <a:t>nformation </a:t>
            </a:r>
            <a:r>
              <a:rPr lang="en-US" dirty="0"/>
              <a:t>broadcasting and sharing among interest parties in all </a:t>
            </a:r>
            <a:r>
              <a:rPr lang="en-US" dirty="0" smtClean="0"/>
              <a:t>segments</a:t>
            </a:r>
          </a:p>
          <a:p>
            <a:pPr marL="285750" lvl="0" indent="-285750">
              <a:buFont typeface="Arial" charset="0"/>
              <a:buChar char="•"/>
            </a:pPr>
            <a:r>
              <a:rPr lang="en-US" dirty="0" smtClean="0"/>
              <a:t>Clear guidelines from EU</a:t>
            </a:r>
          </a:p>
          <a:p>
            <a:pPr marL="285750" lvl="0" indent="-285750">
              <a:buFont typeface="Arial" charset="0"/>
              <a:buChar char="•"/>
            </a:pPr>
            <a:endParaRPr lang="en-US" dirty="0"/>
          </a:p>
          <a:p>
            <a:pPr marL="285750" lvl="0" indent="-285750">
              <a:buFont typeface="Arial" charset="0"/>
              <a:buChar char="•"/>
            </a:pPr>
            <a:endParaRPr lang="en-US" dirty="0" smtClean="0"/>
          </a:p>
        </p:txBody>
      </p:sp>
      <p:sp>
        <p:nvSpPr>
          <p:cNvPr id="6" name="textruta 5"/>
          <p:cNvSpPr txBox="1"/>
          <p:nvPr/>
        </p:nvSpPr>
        <p:spPr>
          <a:xfrm>
            <a:off x="2653990" y="4340067"/>
            <a:ext cx="795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This will give us the tools we need to effectively minimize the </a:t>
            </a:r>
            <a:r>
              <a:rPr lang="en-US" dirty="0" smtClean="0"/>
              <a:t>bogus-self employment</a:t>
            </a:r>
            <a:r>
              <a:rPr lang="en-US" dirty="0"/>
              <a:t>. </a:t>
            </a:r>
            <a:endParaRPr lang="sv-SE" dirty="0"/>
          </a:p>
        </p:txBody>
      </p:sp>
      <p:sp>
        <p:nvSpPr>
          <p:cNvPr id="7" name="textruta 6"/>
          <p:cNvSpPr txBox="1"/>
          <p:nvPr/>
        </p:nvSpPr>
        <p:spPr>
          <a:xfrm>
            <a:off x="2653990" y="4944548"/>
            <a:ext cx="759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And it will be </a:t>
            </a:r>
            <a:r>
              <a:rPr lang="en-US" dirty="0" smtClean="0"/>
              <a:t>helpful </a:t>
            </a:r>
            <a:r>
              <a:rPr lang="en-US" dirty="0"/>
              <a:t>in the ambition for equal terms in the hairdressing industry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8377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762163" y="988551"/>
            <a:ext cx="8689976" cy="1487019"/>
          </a:xfrm>
        </p:spPr>
        <p:txBody>
          <a:bodyPr>
            <a:normAutofit/>
          </a:bodyPr>
          <a:lstStyle/>
          <a:p>
            <a:r>
              <a:rPr lang="sv-SE" sz="3200" cap="none" err="1" smtClean="0"/>
              <a:t>We</a:t>
            </a:r>
            <a:r>
              <a:rPr lang="sv-SE" sz="3200" cap="none" smtClean="0"/>
              <a:t> </a:t>
            </a:r>
            <a:r>
              <a:rPr lang="sv-SE" sz="3200" cap="none" err="1" smtClean="0"/>
              <a:t>dont</a:t>
            </a:r>
            <a:r>
              <a:rPr lang="sv-SE" sz="3200" cap="none" smtClean="0"/>
              <a:t> </a:t>
            </a:r>
            <a:r>
              <a:rPr lang="sv-SE" sz="3200" cap="none" err="1" smtClean="0"/>
              <a:t>have</a:t>
            </a:r>
            <a:r>
              <a:rPr lang="sv-SE" sz="3200" cap="none" smtClean="0"/>
              <a:t> to </a:t>
            </a:r>
            <a:r>
              <a:rPr lang="sv-SE" sz="3200" cap="none" err="1" smtClean="0"/>
              <a:t>invent</a:t>
            </a:r>
            <a:r>
              <a:rPr lang="sv-SE" sz="3200" cap="none" smtClean="0"/>
              <a:t> </a:t>
            </a:r>
            <a:br>
              <a:rPr lang="sv-SE" sz="3200" cap="none" smtClean="0"/>
            </a:br>
            <a:r>
              <a:rPr lang="sv-SE" sz="3200" cap="none" smtClean="0"/>
              <a:t>the </a:t>
            </a:r>
            <a:r>
              <a:rPr lang="sv-SE" sz="3200" cap="none" err="1" smtClean="0"/>
              <a:t>wheel</a:t>
            </a:r>
            <a:r>
              <a:rPr lang="sv-SE" sz="3200" cap="none" smtClean="0"/>
              <a:t> </a:t>
            </a:r>
            <a:r>
              <a:rPr lang="sv-SE" sz="3200" cap="none" err="1" smtClean="0"/>
              <a:t>again</a:t>
            </a:r>
            <a:endParaRPr lang="sv-SE" sz="3200" cap="none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160" y="3028090"/>
            <a:ext cx="3006246" cy="293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7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pe">
  <a:themeElements>
    <a:clrScheme name="Droppe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pe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pe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1489</TotalTime>
  <Words>214</Words>
  <Application>Microsoft Macintosh PowerPoint</Application>
  <PresentationFormat>Bredbild</PresentationFormat>
  <Paragraphs>43</Paragraphs>
  <Slides>7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1" baseType="lpstr">
      <vt:lpstr>Calibri</vt:lpstr>
      <vt:lpstr>Tw Cen MT</vt:lpstr>
      <vt:lpstr>Arial</vt:lpstr>
      <vt:lpstr>Droppe</vt:lpstr>
      <vt:lpstr>Bogus self-employment</vt:lpstr>
      <vt:lpstr>Different categories </vt:lpstr>
      <vt:lpstr>PowerPoint-presentation</vt:lpstr>
      <vt:lpstr>PowerPoint-presentation</vt:lpstr>
      <vt:lpstr>PowerPoint-presentation</vt:lpstr>
      <vt:lpstr>Summary of wishes</vt:lpstr>
      <vt:lpstr>We dont have to invent  the wheel again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Bogus selfemployment</dc:title>
  <dc:creator>Matilda Mielind</dc:creator>
  <cp:lastModifiedBy>Matilda Mielind</cp:lastModifiedBy>
  <cp:revision>20</cp:revision>
  <dcterms:created xsi:type="dcterms:W3CDTF">2017-08-30T11:09:13Z</dcterms:created>
  <dcterms:modified xsi:type="dcterms:W3CDTF">2017-09-04T07:11:00Z</dcterms:modified>
</cp:coreProperties>
</file>