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75" r:id="rId2"/>
    <p:sldId id="276" r:id="rId3"/>
    <p:sldId id="277" r:id="rId4"/>
    <p:sldId id="278" r:id="rId5"/>
    <p:sldId id="279" r:id="rId6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E30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12" autoAdjust="0"/>
    <p:restoredTop sz="93457" autoAdjust="0"/>
  </p:normalViewPr>
  <p:slideViewPr>
    <p:cSldViewPr>
      <p:cViewPr>
        <p:scale>
          <a:sx n="99" d="100"/>
          <a:sy n="99" d="100"/>
        </p:scale>
        <p:origin x="-2142" y="-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660" cy="49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34" y="0"/>
            <a:ext cx="2945660" cy="49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8961"/>
            <a:ext cx="2945660" cy="49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34" y="9428961"/>
            <a:ext cx="2945660" cy="49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C662DF4-1D65-4FC6-AAA1-CEBC761A465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9190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660" cy="49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34" y="0"/>
            <a:ext cx="2945660" cy="49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4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273"/>
            <a:ext cx="5438140" cy="4466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28961"/>
            <a:ext cx="2945660" cy="49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34" y="9428961"/>
            <a:ext cx="2945660" cy="49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5F6A464-7B6A-4C2E-BFA7-BECDB07F19B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1480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36F24-E9D2-4BDD-BA0A-DC87707E1A4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1845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CC2B7-AD20-4B38-BFE4-CE5FCD24AD6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4308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A91EB-A1DF-4A8C-A36F-C71AE8BCB11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6867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4026F-70D8-4CAB-B30C-CFF4A5D67A8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3660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66172-46D0-4D65-9373-5FCE67595A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626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174A4-2E87-496C-8D2A-8D03A111D69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077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A8D65-BDCB-4A0E-8477-33B8536A0D7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1799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0D3DC-FAA6-4002-9778-FE8EBB3A4DA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9204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67543-035B-4DCA-8653-8E6F0786847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4806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0925E-93DA-4267-9ABD-B2343109EB4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649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D58D4-A608-4534-B0E5-93225DCC135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4887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F93A9312-8365-4670-B129-C75F64E01DF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  <p:sldLayoutId id="2147484007" r:id="rId2"/>
    <p:sldLayoutId id="2147484008" r:id="rId3"/>
    <p:sldLayoutId id="2147484009" r:id="rId4"/>
    <p:sldLayoutId id="2147484010" r:id="rId5"/>
    <p:sldLayoutId id="2147484011" r:id="rId6"/>
    <p:sldLayoutId id="2147484012" r:id="rId7"/>
    <p:sldLayoutId id="2147484013" r:id="rId8"/>
    <p:sldLayoutId id="2147484014" r:id="rId9"/>
    <p:sldLayoutId id="2147484015" r:id="rId10"/>
    <p:sldLayoutId id="214748401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nl-NL" sz="4000" dirty="0" smtClean="0"/>
              <a:t>Presentation of </a:t>
            </a:r>
          </a:p>
          <a:p>
            <a:pPr algn="ctr" eaLnBrk="1" hangingPunct="1">
              <a:buFontTx/>
              <a:buNone/>
            </a:pPr>
            <a:endParaRPr lang="nl-NL" sz="4000" dirty="0" smtClean="0"/>
          </a:p>
          <a:p>
            <a:pPr algn="ctr" eaLnBrk="1" hangingPunct="1">
              <a:buFontTx/>
              <a:buNone/>
            </a:pPr>
            <a:r>
              <a:rPr lang="nl-NL" sz="4400" dirty="0" smtClean="0">
                <a:solidFill>
                  <a:srgbClr val="CC3399"/>
                </a:solidFill>
              </a:rPr>
              <a:t>DOFK</a:t>
            </a:r>
            <a:endParaRPr lang="nl-NL" sz="4400" dirty="0" smtClean="0">
              <a:solidFill>
                <a:srgbClr val="CC3399"/>
              </a:solidFill>
            </a:endParaRPr>
          </a:p>
          <a:p>
            <a:pPr algn="ctr" eaLnBrk="1" hangingPunct="1">
              <a:buFontTx/>
              <a:buNone/>
            </a:pPr>
            <a:r>
              <a:rPr lang="nl-NL" sz="4400" dirty="0" smtClean="0">
                <a:solidFill>
                  <a:srgbClr val="CC3399"/>
                </a:solidFill>
              </a:rPr>
              <a:t>Denmark</a:t>
            </a:r>
            <a:endParaRPr lang="nl-NL" sz="4400" dirty="0" smtClean="0">
              <a:solidFill>
                <a:srgbClr val="CC3399"/>
              </a:solidFill>
            </a:endParaRPr>
          </a:p>
          <a:p>
            <a:pPr algn="ctr" eaLnBrk="1" hangingPunct="1">
              <a:buFontTx/>
              <a:buNone/>
            </a:pPr>
            <a:endParaRPr lang="nl-NL" sz="8800" dirty="0" smtClean="0">
              <a:solidFill>
                <a:srgbClr val="CC3399"/>
              </a:solidFill>
            </a:endParaRPr>
          </a:p>
        </p:txBody>
      </p:sp>
      <p:pic>
        <p:nvPicPr>
          <p:cNvPr id="26627" name="Picture 4" descr="logo_4f_1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260648"/>
            <a:ext cx="5164137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5013176"/>
            <a:ext cx="204101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de-DE" sz="2400" dirty="0" err="1" smtClean="0"/>
              <a:t>Our</a:t>
            </a:r>
            <a:r>
              <a:rPr lang="de-DE" sz="2400" dirty="0" smtClean="0"/>
              <a:t> </a:t>
            </a:r>
            <a:r>
              <a:rPr lang="de-DE" sz="2400" dirty="0" err="1" smtClean="0"/>
              <a:t>vision</a:t>
            </a:r>
            <a:r>
              <a:rPr lang="de-DE" sz="2400" dirty="0" smtClean="0"/>
              <a:t> </a:t>
            </a:r>
            <a:r>
              <a:rPr lang="de-DE" sz="2400" dirty="0"/>
              <a:t>on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main</a:t>
            </a:r>
            <a:r>
              <a:rPr lang="de-DE" sz="2400" dirty="0"/>
              <a:t> 3 </a:t>
            </a:r>
            <a:r>
              <a:rPr lang="de-DE" sz="2400" dirty="0" err="1"/>
              <a:t>chances</a:t>
            </a:r>
            <a:r>
              <a:rPr lang="de-DE" sz="2400" dirty="0"/>
              <a:t> </a:t>
            </a:r>
            <a:r>
              <a:rPr lang="de-DE" sz="2400" dirty="0" err="1"/>
              <a:t>for</a:t>
            </a:r>
            <a:r>
              <a:rPr lang="de-DE" sz="2400" dirty="0"/>
              <a:t> </a:t>
            </a:r>
            <a:r>
              <a:rPr lang="de-DE" sz="2400" dirty="0" err="1"/>
              <a:t>hairdressing</a:t>
            </a:r>
            <a:r>
              <a:rPr lang="de-DE" sz="2400" dirty="0"/>
              <a:t> </a:t>
            </a:r>
            <a:r>
              <a:rPr lang="de-DE" sz="2400" dirty="0" err="1"/>
              <a:t>salons</a:t>
            </a:r>
            <a:r>
              <a:rPr lang="de-DE" sz="2400" dirty="0"/>
              <a:t> in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coming</a:t>
            </a:r>
            <a:r>
              <a:rPr lang="de-DE" sz="2400" dirty="0"/>
              <a:t> 5 </a:t>
            </a:r>
            <a:r>
              <a:rPr lang="de-DE" sz="2400" dirty="0" err="1"/>
              <a:t>years</a:t>
            </a:r>
            <a:r>
              <a:rPr lang="de-DE" sz="2400" dirty="0"/>
              <a:t>.</a:t>
            </a: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It’s important with an authorization in the industry, because they are working with chemicals</a:t>
            </a:r>
            <a:endParaRPr lang="nl-NL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....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....</a:t>
            </a:r>
            <a:endParaRPr lang="de-D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Chances hairdressing salons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081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 smtClean="0"/>
              <a:t>Our vision </a:t>
            </a:r>
            <a:r>
              <a:rPr lang="en-US" sz="2400" dirty="0"/>
              <a:t>on the main 3 threats for hairdressing salons in the coming 5 years.</a:t>
            </a: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The </a:t>
            </a:r>
            <a:r>
              <a:rPr lang="en-US" sz="2400" dirty="0"/>
              <a:t>many immigrants who have no education and undercuts the prices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Anyone </a:t>
            </a:r>
            <a:r>
              <a:rPr lang="en-US" sz="2400" dirty="0"/>
              <a:t>can treat customers with chemical products without having knowledge of this work</a:t>
            </a:r>
            <a:r>
              <a:rPr lang="nl-NL" sz="2400" dirty="0" smtClean="0"/>
              <a:t>...</a:t>
            </a:r>
            <a:endParaRPr lang="nl-NL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....</a:t>
            </a:r>
            <a:endParaRPr lang="de-D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Threats hairdressing salons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15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 smtClean="0"/>
              <a:t>Our vision </a:t>
            </a:r>
            <a:r>
              <a:rPr lang="en-US" sz="2400" dirty="0"/>
              <a:t>on the main 3 chances for the education of hairdressers in the coming 5 years</a:t>
            </a:r>
            <a:r>
              <a:rPr lang="en-US" sz="2400" dirty="0" smtClean="0"/>
              <a:t>.</a:t>
            </a:r>
          </a:p>
          <a:p>
            <a:pPr marL="0" lv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Authorization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That </a:t>
            </a:r>
            <a:r>
              <a:rPr lang="en-US" sz="2400" dirty="0"/>
              <a:t>all must have a 4-year EU approved training in order to start their own hair salon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....</a:t>
            </a:r>
            <a:endParaRPr lang="de-D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Chances education 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018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/>
              <a:t>Our vision on the main 3 threats for the education of hairdressers  in the coming 5 years</a:t>
            </a:r>
            <a:r>
              <a:rPr lang="en-US" sz="2400" dirty="0" smtClean="0"/>
              <a:t>.</a:t>
            </a:r>
          </a:p>
          <a:p>
            <a:pPr marL="0" lv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I</a:t>
            </a:r>
            <a:r>
              <a:rPr lang="en-US" sz="2400" dirty="0" smtClean="0"/>
              <a:t>f </a:t>
            </a:r>
            <a:r>
              <a:rPr lang="en-US" sz="2400" dirty="0"/>
              <a:t>we don’t get </a:t>
            </a:r>
            <a:r>
              <a:rPr lang="en-US" sz="2400" dirty="0" smtClean="0"/>
              <a:t>control </a:t>
            </a:r>
            <a:r>
              <a:rPr lang="en-US" sz="2400" dirty="0"/>
              <a:t>of the immigrant hairdressers.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If </a:t>
            </a:r>
            <a:r>
              <a:rPr lang="en-US" sz="2400" dirty="0"/>
              <a:t>we don’t get a regulation of the work with chemical products.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....</a:t>
            </a:r>
            <a:endParaRPr lang="de-D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Threats education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814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1460</TotalTime>
  <Words>158</Words>
  <Application>Microsoft Office PowerPoint</Application>
  <PresentationFormat>Diavoorstelling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Standaardontwerp</vt:lpstr>
      <vt:lpstr>PowerPoint-presentatie</vt:lpstr>
      <vt:lpstr> Chances hairdressing salons </vt:lpstr>
      <vt:lpstr> Threats hairdressing salons </vt:lpstr>
      <vt:lpstr> Chances education  </vt:lpstr>
      <vt:lpstr> Threats education </vt:lpstr>
    </vt:vector>
  </TitlesOfParts>
  <Company>Anko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Miranda Bakker</dc:creator>
  <cp:lastModifiedBy>Miranda Bakker</cp:lastModifiedBy>
  <cp:revision>107</cp:revision>
  <cp:lastPrinted>2016-01-11T19:00:18Z</cp:lastPrinted>
  <dcterms:created xsi:type="dcterms:W3CDTF">2009-09-04T08:22:07Z</dcterms:created>
  <dcterms:modified xsi:type="dcterms:W3CDTF">2016-01-11T19:01:07Z</dcterms:modified>
</cp:coreProperties>
</file>