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75" r:id="rId2"/>
    <p:sldId id="276" r:id="rId3"/>
    <p:sldId id="277" r:id="rId4"/>
    <p:sldId id="278" r:id="rId5"/>
    <p:sldId id="279" r:id="rId6"/>
  </p:sldIdLst>
  <p:sldSz cx="9144000" cy="6858000" type="screen4x3"/>
  <p:notesSz cx="6810375" cy="9942513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99"/>
    <a:srgbClr val="E300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12" autoAdjust="0"/>
    <p:restoredTop sz="93457" autoAdjust="0"/>
  </p:normalViewPr>
  <p:slideViewPr>
    <p:cSldViewPr>
      <p:cViewPr>
        <p:scale>
          <a:sx n="99" d="100"/>
          <a:sy n="99" d="100"/>
        </p:scale>
        <p:origin x="-2142" y="-7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5116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86" tIns="45793" rIns="91586" bIns="4579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7627" y="0"/>
            <a:ext cx="295116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86" tIns="45793" rIns="91586" bIns="4579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83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444040"/>
            <a:ext cx="295116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86" tIns="45793" rIns="91586" bIns="4579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83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7627" y="9444040"/>
            <a:ext cx="295116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86" tIns="45793" rIns="91586" bIns="4579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C662DF4-1D65-4FC6-AAA1-CEBC761A465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91907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5116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86" tIns="45793" rIns="91586" bIns="4579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7627" y="0"/>
            <a:ext cx="295116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86" tIns="45793" rIns="91586" bIns="4579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4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887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2813"/>
            <a:ext cx="5448300" cy="447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86" tIns="45793" rIns="91586" bIns="4579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44040"/>
            <a:ext cx="295116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86" tIns="45793" rIns="91586" bIns="4579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7627" y="9444040"/>
            <a:ext cx="295116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86" tIns="45793" rIns="91586" bIns="4579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5F6A464-7B6A-4C2E-BFA7-BECDB07F19B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1480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536F24-E9D2-4BDD-BA0A-DC87707E1A4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1845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CC2B7-AD20-4B38-BFE4-CE5FCD24AD6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4308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3A91EB-A1DF-4A8C-A36F-C71AE8BCB11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6867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D4026F-70D8-4CAB-B30C-CFF4A5D67A8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3660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D66172-46D0-4D65-9373-5FCE67595AE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6266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E174A4-2E87-496C-8D2A-8D03A111D69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1077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A8D65-BDCB-4A0E-8477-33B8536A0D7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1799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C0D3DC-FAA6-4002-9778-FE8EBB3A4DA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9204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67543-035B-4DCA-8653-8E6F0786847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4806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0925E-93DA-4267-9ABD-B2343109EB4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7649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CD58D4-A608-4534-B0E5-93225DCC135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4887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F93A9312-8365-4670-B129-C75F64E01DF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6" r:id="rId1"/>
    <p:sldLayoutId id="2147484007" r:id="rId2"/>
    <p:sldLayoutId id="2147484008" r:id="rId3"/>
    <p:sldLayoutId id="2147484009" r:id="rId4"/>
    <p:sldLayoutId id="2147484010" r:id="rId5"/>
    <p:sldLayoutId id="2147484011" r:id="rId6"/>
    <p:sldLayoutId id="2147484012" r:id="rId7"/>
    <p:sldLayoutId id="2147484013" r:id="rId8"/>
    <p:sldLayoutId id="2147484014" r:id="rId9"/>
    <p:sldLayoutId id="2147484015" r:id="rId10"/>
    <p:sldLayoutId id="2147484016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nl-NL" sz="4000" dirty="0" smtClean="0"/>
              <a:t>Presentation of </a:t>
            </a:r>
          </a:p>
          <a:p>
            <a:pPr algn="ctr" eaLnBrk="1" hangingPunct="1">
              <a:buFontTx/>
              <a:buNone/>
            </a:pPr>
            <a:endParaRPr lang="nl-NL" sz="4000" dirty="0" smtClean="0"/>
          </a:p>
          <a:p>
            <a:pPr algn="ctr" eaLnBrk="1" hangingPunct="1">
              <a:buFontTx/>
              <a:buNone/>
            </a:pPr>
            <a:r>
              <a:rPr lang="nl-NL" sz="4400" dirty="0" err="1" smtClean="0">
                <a:solidFill>
                  <a:srgbClr val="CC3399"/>
                </a:solidFill>
              </a:rPr>
              <a:t>Fédération</a:t>
            </a:r>
            <a:r>
              <a:rPr lang="nl-NL" sz="4400" dirty="0" smtClean="0">
                <a:solidFill>
                  <a:srgbClr val="CC3399"/>
                </a:solidFill>
              </a:rPr>
              <a:t> des </a:t>
            </a:r>
            <a:r>
              <a:rPr lang="nl-NL" sz="4400" dirty="0" err="1" smtClean="0">
                <a:solidFill>
                  <a:srgbClr val="CC3399"/>
                </a:solidFill>
              </a:rPr>
              <a:t>Patrons</a:t>
            </a:r>
            <a:r>
              <a:rPr lang="nl-NL" sz="4400" dirty="0" smtClean="0">
                <a:solidFill>
                  <a:srgbClr val="CC3399"/>
                </a:solidFill>
              </a:rPr>
              <a:t> Coiffeurs du G.D. de Luxembourg</a:t>
            </a:r>
          </a:p>
          <a:p>
            <a:pPr algn="ctr" eaLnBrk="1" hangingPunct="1">
              <a:buFontTx/>
              <a:buNone/>
            </a:pPr>
            <a:endParaRPr lang="nl-NL" sz="4400" dirty="0" smtClean="0">
              <a:solidFill>
                <a:srgbClr val="CC3399"/>
              </a:solidFill>
            </a:endParaRPr>
          </a:p>
        </p:txBody>
      </p:sp>
      <p:pic>
        <p:nvPicPr>
          <p:cNvPr id="26627" name="Picture 4" descr="logo_4f_1"/>
          <p:cNvPicPr>
            <a:picLocks noGrp="1" noChangeAspect="1" noChangeArrowheads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552" y="260648"/>
            <a:ext cx="5164137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5262" y="5229200"/>
            <a:ext cx="1133475" cy="118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de-DE" sz="2400" dirty="0" smtClean="0"/>
              <a:t>Unsere Vorstellung </a:t>
            </a:r>
            <a:r>
              <a:rPr lang="de-DE" sz="2400" dirty="0"/>
              <a:t>der 3 wichtigsten Chancen für Friseursalons in den nächsten 5 </a:t>
            </a:r>
            <a:r>
              <a:rPr lang="de-DE" sz="2400" dirty="0" smtClean="0"/>
              <a:t>Jahren.</a:t>
            </a: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/>
              <a:t>Innovative und auf den neusten Stand von Technik und Kreativität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/>
              <a:t>Service am Kunden und um den Kunden …???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/>
              <a:t>Gute Ware und gut ausgebildetes Personal</a:t>
            </a:r>
            <a:endParaRPr lang="de-DE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CC3399"/>
          </a:solidFill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/>
            </a:r>
            <a:br>
              <a:rPr lang="en-GB" b="1" kern="1200" dirty="0" smtClean="0">
                <a:solidFill>
                  <a:srgbClr val="FFFFFF"/>
                </a:solidFill>
                <a:latin typeface="Futura Md BT"/>
              </a:rPr>
            </a:br>
            <a:r>
              <a:rPr lang="en-GB" b="1" kern="1200" dirty="0" err="1" smtClean="0">
                <a:solidFill>
                  <a:srgbClr val="FFFFFF"/>
                </a:solidFill>
                <a:latin typeface="Futura Md BT"/>
              </a:rPr>
              <a:t>Chancen</a:t>
            </a: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> </a:t>
            </a:r>
            <a:r>
              <a:rPr lang="en-GB" b="1" kern="1200" dirty="0" err="1" smtClean="0">
                <a:solidFill>
                  <a:srgbClr val="FFFFFF"/>
                </a:solidFill>
                <a:latin typeface="Futura Md BT"/>
              </a:rPr>
              <a:t>Friseursalons</a:t>
            </a:r>
            <a:r>
              <a:rPr lang="nl-NL" sz="4000" dirty="0">
                <a:latin typeface="Times New Roman"/>
                <a:ea typeface="Times New Roman"/>
              </a:rPr>
              <a:t/>
            </a:r>
            <a:br>
              <a:rPr lang="nl-NL" sz="4000" dirty="0">
                <a:latin typeface="Times New Roman"/>
                <a:ea typeface="Times New Roman"/>
              </a:rPr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4081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sz="2400" dirty="0" err="1" smtClean="0"/>
              <a:t>Unsere</a:t>
            </a:r>
            <a:r>
              <a:rPr lang="en-US" sz="2400" dirty="0" smtClean="0"/>
              <a:t> </a:t>
            </a:r>
            <a:r>
              <a:rPr lang="de-DE" sz="2400" dirty="0"/>
              <a:t>Vorstellung der 3 größten Risiken für Friseursalons in den nächsten 5 </a:t>
            </a:r>
            <a:r>
              <a:rPr lang="de-DE" sz="2400" dirty="0" smtClean="0"/>
              <a:t>Jahren</a:t>
            </a:r>
            <a:r>
              <a:rPr lang="en-US" sz="2400" dirty="0" smtClean="0"/>
              <a:t>.</a:t>
            </a: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/>
              <a:t>Schlecht ausgebildetes Personal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/>
              <a:t>Durch Aufweichung des Meister-und Gesellenbriefes (mehr Betriebe im Land ohne Meisterbrief)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/>
              <a:t>Erhöhung der Sozialleistungen und Price Dumping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/>
              <a:t>TVA (Mehrwertsteuer)</a:t>
            </a:r>
          </a:p>
          <a:p>
            <a:pPr marL="457200" indent="-457200">
              <a:buFont typeface="+mj-lt"/>
              <a:buAutoNum type="arabicPeriod"/>
            </a:pPr>
            <a:endParaRPr lang="de-DE" sz="2400" dirty="0" smtClean="0"/>
          </a:p>
          <a:p>
            <a:pPr marL="457200" indent="-457200">
              <a:buFont typeface="+mj-lt"/>
              <a:buAutoNum type="arabicPeriod"/>
            </a:pPr>
            <a:endParaRPr lang="de-DE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CC3399"/>
          </a:solidFill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/>
            </a:r>
            <a:br>
              <a:rPr lang="en-GB" b="1" kern="1200" dirty="0" smtClean="0">
                <a:solidFill>
                  <a:srgbClr val="FFFFFF"/>
                </a:solidFill>
                <a:latin typeface="Futura Md BT"/>
              </a:rPr>
            </a:br>
            <a:r>
              <a:rPr lang="en-GB" b="1" kern="1200" dirty="0" err="1" smtClean="0">
                <a:solidFill>
                  <a:srgbClr val="FFFFFF"/>
                </a:solidFill>
                <a:latin typeface="Futura Md BT"/>
              </a:rPr>
              <a:t>Risiken</a:t>
            </a: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> </a:t>
            </a:r>
            <a:r>
              <a:rPr lang="en-GB" b="1" kern="1200" dirty="0" err="1" smtClean="0">
                <a:solidFill>
                  <a:srgbClr val="FFFFFF"/>
                </a:solidFill>
                <a:latin typeface="Futura Md BT"/>
              </a:rPr>
              <a:t>Friseursalons</a:t>
            </a:r>
            <a:r>
              <a:rPr lang="nl-NL" sz="4000" dirty="0">
                <a:latin typeface="Times New Roman"/>
                <a:ea typeface="Times New Roman"/>
              </a:rPr>
              <a:t/>
            </a:r>
            <a:br>
              <a:rPr lang="nl-NL" sz="4000" dirty="0">
                <a:latin typeface="Times New Roman"/>
                <a:ea typeface="Times New Roman"/>
              </a:rPr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815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sz="2400" dirty="0" err="1" smtClean="0"/>
              <a:t>Unsere</a:t>
            </a:r>
            <a:r>
              <a:rPr lang="en-US" sz="2400" dirty="0" smtClean="0"/>
              <a:t> </a:t>
            </a:r>
            <a:r>
              <a:rPr lang="de-DE" sz="2400" dirty="0"/>
              <a:t>Vorstellung der 3 wichtigsten Chancen für die Ausbildung für Friseure in den nächsten 5 </a:t>
            </a:r>
            <a:r>
              <a:rPr lang="de-DE" sz="2400" dirty="0" smtClean="0"/>
              <a:t>Jahren.</a:t>
            </a:r>
          </a:p>
          <a:p>
            <a:pPr marL="0" lvl="0" indent="0">
              <a:buNone/>
            </a:pPr>
            <a:endParaRPr lang="nl-NL" sz="2400" dirty="0"/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/>
              <a:t>Voraussetzung ist eine gute Ausbildung und Weiterbildung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/>
              <a:t>Ein gesicherter Arbeitsplatz nach der Ausbildung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/>
              <a:t>....</a:t>
            </a:r>
            <a:endParaRPr lang="de-DE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CC3399"/>
          </a:solidFill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/>
            </a:r>
            <a:br>
              <a:rPr lang="en-GB" b="1" kern="1200" dirty="0" smtClean="0">
                <a:solidFill>
                  <a:srgbClr val="FFFFFF"/>
                </a:solidFill>
                <a:latin typeface="Futura Md BT"/>
              </a:rPr>
            </a:br>
            <a:r>
              <a:rPr lang="en-GB" b="1" kern="1200" dirty="0" err="1">
                <a:solidFill>
                  <a:srgbClr val="FFFFFF"/>
                </a:solidFill>
                <a:latin typeface="Futura Md BT"/>
              </a:rPr>
              <a:t>Chancen</a:t>
            </a:r>
            <a:r>
              <a:rPr lang="en-GB" b="1" kern="1200" dirty="0">
                <a:solidFill>
                  <a:srgbClr val="FFFFFF"/>
                </a:solidFill>
                <a:latin typeface="Futura Md BT"/>
              </a:rPr>
              <a:t> </a:t>
            </a:r>
            <a:r>
              <a:rPr lang="en-GB" b="1" kern="1200" dirty="0" err="1" smtClean="0">
                <a:solidFill>
                  <a:srgbClr val="FFFFFF"/>
                </a:solidFill>
                <a:latin typeface="Futura Md BT"/>
              </a:rPr>
              <a:t>Ausbildung</a:t>
            </a:r>
            <a:r>
              <a:rPr lang="nl-NL" sz="4000" dirty="0">
                <a:latin typeface="Times New Roman"/>
                <a:ea typeface="Times New Roman"/>
              </a:rPr>
              <a:t/>
            </a:r>
            <a:br>
              <a:rPr lang="nl-NL" sz="4000" dirty="0">
                <a:latin typeface="Times New Roman"/>
                <a:ea typeface="Times New Roman"/>
              </a:rPr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1018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sz="2400" dirty="0" err="1" smtClean="0"/>
              <a:t>Unsere</a:t>
            </a:r>
            <a:r>
              <a:rPr lang="en-US" sz="2400" dirty="0" smtClean="0"/>
              <a:t> </a:t>
            </a:r>
            <a:r>
              <a:rPr lang="de-DE" sz="2400" dirty="0" smtClean="0"/>
              <a:t>Vorstellung </a:t>
            </a:r>
            <a:r>
              <a:rPr lang="de-DE" sz="2400" dirty="0"/>
              <a:t>der 3 größten Risiken für die Ausbildung für Friseure in den nächsten 5 Jahren</a:t>
            </a:r>
            <a:r>
              <a:rPr lang="en-US" sz="2400" dirty="0" smtClean="0"/>
              <a:t>.</a:t>
            </a:r>
          </a:p>
          <a:p>
            <a:pPr marL="0" lvl="0" indent="0">
              <a:buNone/>
            </a:pPr>
            <a:endParaRPr lang="nl-NL" sz="2400" dirty="0"/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/>
              <a:t>Zu viele Friseure und Friseusen die auf der Strecke bleiben nach der Ausbildung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....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....</a:t>
            </a:r>
            <a:endParaRPr lang="de-DE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CC3399"/>
          </a:solidFill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/>
            </a:r>
            <a:br>
              <a:rPr lang="en-GB" b="1" kern="1200" dirty="0" smtClean="0">
                <a:solidFill>
                  <a:srgbClr val="FFFFFF"/>
                </a:solidFill>
                <a:latin typeface="Futura Md BT"/>
              </a:rPr>
            </a:br>
            <a:r>
              <a:rPr lang="en-GB" b="1" kern="1200" dirty="0" err="1" smtClean="0">
                <a:solidFill>
                  <a:srgbClr val="FFFFFF"/>
                </a:solidFill>
                <a:latin typeface="Futura Md BT"/>
              </a:rPr>
              <a:t>Risiken</a:t>
            </a: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> </a:t>
            </a:r>
            <a:r>
              <a:rPr lang="en-GB" b="1" kern="1200" dirty="0" err="1" smtClean="0">
                <a:solidFill>
                  <a:srgbClr val="FFFFFF"/>
                </a:solidFill>
                <a:latin typeface="Futura Md BT"/>
              </a:rPr>
              <a:t>Ausbildung</a:t>
            </a:r>
            <a:r>
              <a:rPr lang="nl-NL" sz="4000" dirty="0">
                <a:latin typeface="Times New Roman"/>
                <a:ea typeface="Times New Roman"/>
              </a:rPr>
              <a:t/>
            </a:r>
            <a:br>
              <a:rPr lang="nl-NL" sz="4000" dirty="0">
                <a:latin typeface="Times New Roman"/>
                <a:ea typeface="Times New Roman"/>
              </a:rPr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7814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1466</TotalTime>
  <Words>152</Words>
  <Application>Microsoft Office PowerPoint</Application>
  <PresentationFormat>Diavoorstelling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Standaardontwerp</vt:lpstr>
      <vt:lpstr>PowerPoint-presentatie</vt:lpstr>
      <vt:lpstr> Chancen Friseursalons </vt:lpstr>
      <vt:lpstr> Risiken Friseursalons </vt:lpstr>
      <vt:lpstr> Chancen Ausbildung </vt:lpstr>
      <vt:lpstr> Risiken Ausbildung </vt:lpstr>
    </vt:vector>
  </TitlesOfParts>
  <Company>Anko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Miranda Bakker</dc:creator>
  <cp:lastModifiedBy>Miranda Bakker</cp:lastModifiedBy>
  <cp:revision>110</cp:revision>
  <cp:lastPrinted>2012-10-29T14:06:05Z</cp:lastPrinted>
  <dcterms:created xsi:type="dcterms:W3CDTF">2009-09-04T08:22:07Z</dcterms:created>
  <dcterms:modified xsi:type="dcterms:W3CDTF">2015-09-24T10:45:20Z</dcterms:modified>
</cp:coreProperties>
</file>