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6" r:id="rId3"/>
    <p:sldId id="277" r:id="rId4"/>
    <p:sldId id="278" r:id="rId5"/>
    <p:sldId id="279" r:id="rId6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3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2" autoAdjust="0"/>
    <p:restoredTop sz="93457" autoAdjust="0"/>
  </p:normalViewPr>
  <p:slideViewPr>
    <p:cSldViewPr>
      <p:cViewPr>
        <p:scale>
          <a:sx n="55" d="100"/>
          <a:sy n="55" d="100"/>
        </p:scale>
        <p:origin x="-1781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34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34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62DF4-1D65-4FC6-AAA1-CEBC761A46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9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34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273"/>
            <a:ext cx="5438140" cy="446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34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F6A464-7B6A-4C2E-BFA7-BECDB07F19B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6F24-E9D2-4BDD-BA0A-DC87707E1A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CC2B7-AD20-4B38-BFE4-CE5FCD24A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30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91EB-A1DF-4A8C-A36F-C71AE8BCB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4026F-70D8-4CAB-B30C-CFF4A5D67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6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172-46D0-4D65-9373-5FCE67595A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74A4-2E87-496C-8D2A-8D03A111D6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8D65-BDCB-4A0E-8477-33B8536A0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7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D3DC-FAA6-4002-9778-FE8EBB3A4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2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7543-035B-4DCA-8653-8E6F078684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8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0925E-93DA-4267-9ABD-B2343109EB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4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58D4-A608-4534-B0E5-93225DCC1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8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93A9312-8365-4670-B129-C75F64E01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sz="4000" dirty="0" smtClean="0"/>
              <a:t>Presentation of </a:t>
            </a:r>
          </a:p>
          <a:p>
            <a:pPr algn="ctr" eaLnBrk="1" hangingPunct="1">
              <a:buFontTx/>
              <a:buNone/>
            </a:pPr>
            <a:endParaRPr lang="nl-NL" sz="4000" dirty="0" smtClean="0"/>
          </a:p>
          <a:p>
            <a:pPr algn="ctr" eaLnBrk="1" hangingPunct="1">
              <a:buFontTx/>
              <a:buNone/>
            </a:pPr>
            <a:r>
              <a:rPr lang="nl-NL" sz="4400" dirty="0" err="1" smtClean="0">
                <a:solidFill>
                  <a:srgbClr val="CC3399"/>
                </a:solidFill>
              </a:rPr>
              <a:t>Hair</a:t>
            </a:r>
            <a:r>
              <a:rPr lang="nl-NL" sz="4400" dirty="0" smtClean="0">
                <a:solidFill>
                  <a:srgbClr val="CC3399"/>
                </a:solidFill>
              </a:rPr>
              <a:t> and Beauty </a:t>
            </a:r>
            <a:r>
              <a:rPr lang="nl-NL" sz="4400" dirty="0" err="1" smtClean="0">
                <a:solidFill>
                  <a:srgbClr val="CC3399"/>
                </a:solidFill>
              </a:rPr>
              <a:t>Federation</a:t>
            </a:r>
            <a:endParaRPr lang="nl-NL" sz="4400" dirty="0" smtClean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r>
              <a:rPr lang="nl-NL" sz="4400" dirty="0" smtClean="0">
                <a:solidFill>
                  <a:srgbClr val="CC3399"/>
                </a:solidFill>
              </a:rPr>
              <a:t>Malta</a:t>
            </a:r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</p:txBody>
      </p:sp>
      <p:pic>
        <p:nvPicPr>
          <p:cNvPr id="26627" name="Picture 4" descr="logo_4f_1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60648"/>
            <a:ext cx="51641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3" descr="Header"/>
          <p:cNvPicPr/>
          <p:nvPr/>
        </p:nvPicPr>
        <p:blipFill>
          <a:blip r:embed="rId3" cstate="print"/>
          <a:srcRect r="70102"/>
          <a:stretch>
            <a:fillRect/>
          </a:stretch>
        </p:blipFill>
        <p:spPr bwMode="auto">
          <a:xfrm>
            <a:off x="3635896" y="4869160"/>
            <a:ext cx="2016224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2400" dirty="0" err="1" smtClean="0"/>
              <a:t>Our</a:t>
            </a:r>
            <a:r>
              <a:rPr lang="de-DE" sz="2400" dirty="0" smtClean="0"/>
              <a:t> </a:t>
            </a:r>
            <a:r>
              <a:rPr lang="de-DE" sz="2400" dirty="0" err="1" smtClean="0"/>
              <a:t>vision</a:t>
            </a:r>
            <a:r>
              <a:rPr lang="de-DE" sz="2400" dirty="0" smtClean="0"/>
              <a:t> </a:t>
            </a:r>
            <a:r>
              <a:rPr lang="de-DE" sz="2400" dirty="0"/>
              <a:t>on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main</a:t>
            </a:r>
            <a:r>
              <a:rPr lang="de-DE" sz="2400" dirty="0"/>
              <a:t> 3 </a:t>
            </a:r>
            <a:r>
              <a:rPr lang="de-DE" sz="2400" dirty="0" err="1"/>
              <a:t>chances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hairdressing</a:t>
            </a:r>
            <a:r>
              <a:rPr lang="de-DE" sz="2400" dirty="0"/>
              <a:t> </a:t>
            </a:r>
            <a:r>
              <a:rPr lang="de-DE" sz="2400" dirty="0" err="1"/>
              <a:t>salons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coming</a:t>
            </a:r>
            <a:r>
              <a:rPr lang="de-DE" sz="2400" dirty="0"/>
              <a:t> 5 </a:t>
            </a:r>
            <a:r>
              <a:rPr lang="de-DE" sz="2400" dirty="0" err="1"/>
              <a:t>years</a:t>
            </a:r>
            <a:r>
              <a:rPr lang="de-DE" sz="2400" dirty="0"/>
              <a:t>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Be regularized and need a professional </a:t>
            </a:r>
            <a:r>
              <a:rPr lang="en-US" sz="2400" dirty="0" err="1" smtClean="0"/>
              <a:t>licence</a:t>
            </a:r>
            <a:r>
              <a:rPr lang="en-US" sz="2400" dirty="0" smtClean="0"/>
              <a:t> to operate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Be qualified as per above qualifications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Work according to established OHS regulations and other regulations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Chances hairdressing 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8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Our vision </a:t>
            </a:r>
            <a:r>
              <a:rPr lang="en-US" sz="2400" dirty="0"/>
              <a:t>on the main 3 threats for hairdressing salons in the coming 5 years.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too many hairdressing salons with less work/saturated market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those who are not qualified feel threatened that they cannot work as hairdressers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mobile hairdressing with more evasion from tax and other regulation</a:t>
            </a:r>
            <a:endParaRPr lang="en-US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Threats hairdressing 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Our vision </a:t>
            </a:r>
            <a:r>
              <a:rPr lang="en-US" sz="2400" dirty="0"/>
              <a:t>on the main 3 chances for the education of hairdressers in the coming 5 years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More </a:t>
            </a:r>
            <a:r>
              <a:rPr lang="en-US" sz="2400" dirty="0" err="1" smtClean="0"/>
              <a:t>specialised</a:t>
            </a:r>
            <a:r>
              <a:rPr lang="en-US" sz="2400" dirty="0" smtClean="0"/>
              <a:t> short courses like barbering and other special techniques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Tuition and Education </a:t>
            </a:r>
            <a:r>
              <a:rPr lang="en-US" sz="2400" dirty="0" err="1" smtClean="0"/>
              <a:t>centres</a:t>
            </a:r>
            <a:r>
              <a:rPr lang="en-US" sz="2400" dirty="0" smtClean="0"/>
              <a:t> are offering </a:t>
            </a:r>
            <a:r>
              <a:rPr lang="en-US" sz="2400" dirty="0" err="1" smtClean="0"/>
              <a:t>upskilling</a:t>
            </a:r>
            <a:r>
              <a:rPr lang="en-US" sz="2400" dirty="0" smtClean="0"/>
              <a:t> courses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Flexible </a:t>
            </a:r>
            <a:r>
              <a:rPr lang="de-DE" sz="2400" dirty="0" err="1" smtClean="0"/>
              <a:t>learning</a:t>
            </a:r>
            <a:endParaRPr lang="en-US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Chances education 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/>
              <a:t>Our vision on the main 3 threats for the education of hairdressers  in the coming 5 years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Saturated market and thus standards of entry are </a:t>
            </a:r>
            <a:r>
              <a:rPr lang="en-US" sz="2400" dirty="0" err="1" smtClean="0"/>
              <a:t>levelled</a:t>
            </a:r>
            <a:r>
              <a:rPr lang="en-US" sz="2400" dirty="0" smtClean="0"/>
              <a:t> up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Students entering for hairdressing courses are not yet prepared to follow the full course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More </a:t>
            </a:r>
            <a:r>
              <a:rPr lang="en-US" sz="2400" dirty="0" err="1" smtClean="0"/>
              <a:t>specialisation</a:t>
            </a:r>
            <a:r>
              <a:rPr lang="en-US" sz="2400" dirty="0" smtClean="0"/>
              <a:t> is required to become a hairdresser</a:t>
            </a:r>
            <a:endParaRPr lang="en-US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Threats education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Diavoorstelling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Standaardontwerp</vt:lpstr>
      <vt:lpstr>PowerPoint-presentatie</vt:lpstr>
      <vt:lpstr> Chances hairdressing salons </vt:lpstr>
      <vt:lpstr> Threats hairdressing salons </vt:lpstr>
      <vt:lpstr> Chances education  </vt:lpstr>
      <vt:lpstr> Threats education </vt:lpstr>
    </vt:vector>
  </TitlesOfParts>
  <Company>Anko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Miranda Bakker</dc:creator>
  <cp:lastModifiedBy>Miet Verhamme</cp:lastModifiedBy>
  <cp:revision>106</cp:revision>
  <cp:lastPrinted>2015-09-07T11:23:02Z</cp:lastPrinted>
  <dcterms:created xsi:type="dcterms:W3CDTF">2009-09-04T08:22:07Z</dcterms:created>
  <dcterms:modified xsi:type="dcterms:W3CDTF">2016-05-06T15:17:59Z</dcterms:modified>
</cp:coreProperties>
</file>