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75" r:id="rId2"/>
    <p:sldId id="276" r:id="rId3"/>
    <p:sldId id="277" r:id="rId4"/>
    <p:sldId id="278" r:id="rId5"/>
    <p:sldId id="279" r:id="rId6"/>
  </p:sldIdLst>
  <p:sldSz cx="9144000" cy="6858000" type="screen4x3"/>
  <p:notesSz cx="6797675" cy="9926638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99"/>
    <a:srgbClr val="E300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12" autoAdjust="0"/>
    <p:restoredTop sz="93457" autoAdjust="0"/>
  </p:normalViewPr>
  <p:slideViewPr>
    <p:cSldViewPr>
      <p:cViewPr>
        <p:scale>
          <a:sx n="99" d="100"/>
          <a:sy n="99" d="100"/>
        </p:scale>
        <p:origin x="-2142" y="-4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2945660" cy="496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1" tIns="45711" rIns="91421" bIns="45711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434" y="0"/>
            <a:ext cx="2945660" cy="496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1" tIns="45711" rIns="91421" bIns="45711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83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9428961"/>
            <a:ext cx="2945660" cy="496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1" tIns="45711" rIns="91421" bIns="45711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83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434" y="9428961"/>
            <a:ext cx="2945660" cy="496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1" tIns="45711" rIns="91421" bIns="45711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BC662DF4-1D65-4FC6-AAA1-CEBC761A465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891907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2945660" cy="496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1" tIns="45711" rIns="91421" bIns="45711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34" y="0"/>
            <a:ext cx="2945660" cy="496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1" tIns="45711" rIns="91421" bIns="45711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34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273"/>
            <a:ext cx="5438140" cy="4466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1" tIns="45711" rIns="91421" bIns="457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 smtClean="0"/>
              <a:t>Klik om de opmaakprofielen van de modeltekst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428961"/>
            <a:ext cx="2945660" cy="496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1" tIns="45711" rIns="91421" bIns="45711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34" y="9428961"/>
            <a:ext cx="2945660" cy="496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1" tIns="45711" rIns="91421" bIns="45711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85F6A464-7B6A-4C2E-BFA7-BECDB07F19BA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1480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536F24-E9D2-4BDD-BA0A-DC87707E1A4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31845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2CC2B7-AD20-4B38-BFE4-CE5FCD24AD63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43084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3A91EB-A1DF-4A8C-A36F-C71AE8BCB11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6867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D4026F-70D8-4CAB-B30C-CFF4A5D67A83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13660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D66172-46D0-4D65-9373-5FCE67595AE3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6266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E174A4-2E87-496C-8D2A-8D03A111D69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1077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A8D65-BDCB-4A0E-8477-33B8536A0D7F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01799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C0D3DC-FAA6-4002-9778-FE8EBB3A4DA1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9204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67543-035B-4DCA-8653-8E6F0786847F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54806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D0925E-93DA-4267-9ABD-B2343109EB42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76499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CD58D4-A608-4534-B0E5-93225DCC135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64887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F93A9312-8365-4670-B129-C75F64E01DF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6" r:id="rId1"/>
    <p:sldLayoutId id="2147484007" r:id="rId2"/>
    <p:sldLayoutId id="2147484008" r:id="rId3"/>
    <p:sldLayoutId id="2147484009" r:id="rId4"/>
    <p:sldLayoutId id="2147484010" r:id="rId5"/>
    <p:sldLayoutId id="2147484011" r:id="rId6"/>
    <p:sldLayoutId id="2147484012" r:id="rId7"/>
    <p:sldLayoutId id="2147484013" r:id="rId8"/>
    <p:sldLayoutId id="2147484014" r:id="rId9"/>
    <p:sldLayoutId id="2147484015" r:id="rId10"/>
    <p:sldLayoutId id="2147484016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nl-NL" sz="4000" dirty="0" smtClean="0"/>
              <a:t>Presentation of </a:t>
            </a:r>
          </a:p>
          <a:p>
            <a:pPr algn="ctr" eaLnBrk="1" hangingPunct="1">
              <a:buFontTx/>
              <a:buNone/>
            </a:pPr>
            <a:endParaRPr lang="nl-NL" sz="4400" dirty="0" smtClean="0">
              <a:solidFill>
                <a:srgbClr val="CC3399"/>
              </a:solidFill>
            </a:endParaRPr>
          </a:p>
          <a:p>
            <a:pPr algn="ctr" eaLnBrk="1" hangingPunct="1">
              <a:buFontTx/>
              <a:buNone/>
            </a:pPr>
            <a:endParaRPr lang="nl-NL" sz="4400" dirty="0" smtClean="0">
              <a:solidFill>
                <a:srgbClr val="CC3399"/>
              </a:solidFill>
            </a:endParaRPr>
          </a:p>
          <a:p>
            <a:pPr algn="ctr" eaLnBrk="1" hangingPunct="1">
              <a:buFontTx/>
              <a:buNone/>
            </a:pPr>
            <a:endParaRPr lang="nl-NL" sz="4400" dirty="0">
              <a:solidFill>
                <a:srgbClr val="CC3399"/>
              </a:solidFill>
            </a:endParaRPr>
          </a:p>
          <a:p>
            <a:pPr algn="ctr" eaLnBrk="1" hangingPunct="1">
              <a:buFontTx/>
              <a:buNone/>
            </a:pPr>
            <a:r>
              <a:rPr lang="nl-NL" sz="4400" dirty="0" smtClean="0"/>
              <a:t>Netherlands</a:t>
            </a:r>
          </a:p>
          <a:p>
            <a:pPr algn="ctr" eaLnBrk="1" hangingPunct="1">
              <a:buFontTx/>
              <a:buNone/>
            </a:pPr>
            <a:endParaRPr lang="nl-NL" sz="4400" dirty="0" smtClean="0">
              <a:solidFill>
                <a:srgbClr val="CC3399"/>
              </a:solidFill>
            </a:endParaRPr>
          </a:p>
        </p:txBody>
      </p:sp>
      <p:pic>
        <p:nvPicPr>
          <p:cNvPr id="26627" name="Picture 4" descr="logo_4f_1"/>
          <p:cNvPicPr>
            <a:picLocks noGrp="1" noChangeAspect="1" noChangeArrowheads="1"/>
          </p:cNvPicPr>
          <p:nvPr>
            <p:ph type="title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9552" y="260648"/>
            <a:ext cx="5164137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" name="Afbeelding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2276872"/>
            <a:ext cx="3960440" cy="22523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de-DE" sz="2400" dirty="0" err="1" smtClean="0"/>
              <a:t>Our</a:t>
            </a:r>
            <a:r>
              <a:rPr lang="de-DE" sz="2400" dirty="0" smtClean="0"/>
              <a:t> </a:t>
            </a:r>
            <a:r>
              <a:rPr lang="de-DE" sz="2400" dirty="0" err="1" smtClean="0"/>
              <a:t>vision</a:t>
            </a:r>
            <a:r>
              <a:rPr lang="de-DE" sz="2400" dirty="0" smtClean="0"/>
              <a:t> </a:t>
            </a:r>
            <a:r>
              <a:rPr lang="de-DE" sz="2400" dirty="0"/>
              <a:t>on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main</a:t>
            </a:r>
            <a:r>
              <a:rPr lang="de-DE" sz="2400" dirty="0"/>
              <a:t> 3 </a:t>
            </a:r>
            <a:r>
              <a:rPr lang="de-DE" sz="2400" dirty="0" err="1"/>
              <a:t>chances</a:t>
            </a:r>
            <a:r>
              <a:rPr lang="de-DE" sz="2400" dirty="0"/>
              <a:t> </a:t>
            </a:r>
            <a:r>
              <a:rPr lang="de-DE" sz="2400" dirty="0" err="1"/>
              <a:t>for</a:t>
            </a:r>
            <a:r>
              <a:rPr lang="de-DE" sz="2400" dirty="0"/>
              <a:t> </a:t>
            </a:r>
            <a:r>
              <a:rPr lang="de-DE" sz="2400" dirty="0" err="1"/>
              <a:t>hairdressing</a:t>
            </a:r>
            <a:r>
              <a:rPr lang="de-DE" sz="2400" dirty="0"/>
              <a:t> </a:t>
            </a:r>
            <a:r>
              <a:rPr lang="de-DE" sz="2400" dirty="0" err="1"/>
              <a:t>salons</a:t>
            </a:r>
            <a:r>
              <a:rPr lang="de-DE" sz="2400" dirty="0"/>
              <a:t> in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coming</a:t>
            </a:r>
            <a:r>
              <a:rPr lang="de-DE" sz="2400" dirty="0"/>
              <a:t> 5 </a:t>
            </a:r>
            <a:r>
              <a:rPr lang="de-DE" sz="2400" dirty="0" err="1"/>
              <a:t>years</a:t>
            </a:r>
            <a:r>
              <a:rPr lang="de-DE" sz="2400" dirty="0"/>
              <a:t>.</a:t>
            </a:r>
            <a:endParaRPr lang="nl-NL" sz="2400" dirty="0"/>
          </a:p>
          <a:p>
            <a:pPr marL="0" indent="0">
              <a:buNone/>
            </a:pPr>
            <a:endParaRPr lang="nl-NL" sz="2400" dirty="0"/>
          </a:p>
          <a:p>
            <a:pPr marL="457200" lvl="0" indent="-457200">
              <a:buFont typeface="+mj-lt"/>
              <a:buAutoNum type="arabicPeriod"/>
            </a:pPr>
            <a:r>
              <a:rPr lang="de-DE" sz="2400" dirty="0" smtClean="0"/>
              <a:t>More </a:t>
            </a:r>
            <a:r>
              <a:rPr lang="de-DE" sz="2400" dirty="0"/>
              <a:t>and </a:t>
            </a:r>
            <a:r>
              <a:rPr lang="de-DE" sz="2400" dirty="0" err="1"/>
              <a:t>more</a:t>
            </a:r>
            <a:r>
              <a:rPr lang="de-DE" sz="2400" dirty="0"/>
              <a:t> </a:t>
            </a:r>
            <a:r>
              <a:rPr lang="de-DE" sz="2400" dirty="0" err="1"/>
              <a:t>older</a:t>
            </a:r>
            <a:r>
              <a:rPr lang="de-DE" sz="2400" dirty="0"/>
              <a:t> </a:t>
            </a:r>
            <a:r>
              <a:rPr lang="de-DE" sz="2400" dirty="0" err="1"/>
              <a:t>people</a:t>
            </a:r>
            <a:r>
              <a:rPr lang="de-DE" sz="2400" dirty="0"/>
              <a:t> </a:t>
            </a:r>
            <a:r>
              <a:rPr lang="de-DE" sz="2400" dirty="0" smtClean="0"/>
              <a:t>will </a:t>
            </a:r>
            <a:r>
              <a:rPr lang="de-DE" sz="2400" dirty="0" err="1"/>
              <a:t>have</a:t>
            </a:r>
            <a:r>
              <a:rPr lang="de-DE" sz="2400" dirty="0"/>
              <a:t> </a:t>
            </a:r>
            <a:r>
              <a:rPr lang="de-DE" sz="2400" dirty="0" err="1"/>
              <a:t>money</a:t>
            </a:r>
            <a:r>
              <a:rPr lang="de-DE" sz="2400" dirty="0"/>
              <a:t> and </a:t>
            </a:r>
            <a:r>
              <a:rPr lang="de-DE" sz="2400" dirty="0" err="1"/>
              <a:t>want</a:t>
            </a:r>
            <a:r>
              <a:rPr lang="de-DE" sz="2400" dirty="0"/>
              <a:t> </a:t>
            </a:r>
            <a:r>
              <a:rPr lang="de-DE" sz="2400" dirty="0" err="1"/>
              <a:t>to</a:t>
            </a:r>
            <a:r>
              <a:rPr lang="de-DE" sz="2400" dirty="0"/>
              <a:t> </a:t>
            </a:r>
            <a:r>
              <a:rPr lang="de-DE" sz="2400" dirty="0" err="1"/>
              <a:t>spend</a:t>
            </a:r>
            <a:r>
              <a:rPr lang="de-DE" sz="2400" dirty="0"/>
              <a:t> </a:t>
            </a:r>
            <a:r>
              <a:rPr lang="de-DE" sz="2400" dirty="0" err="1" smtClean="0"/>
              <a:t>it</a:t>
            </a:r>
            <a:r>
              <a:rPr lang="de-DE" sz="2400" dirty="0" smtClean="0"/>
              <a:t/>
            </a:r>
            <a:br>
              <a:rPr lang="de-DE" sz="2400" dirty="0" smtClean="0"/>
            </a:br>
            <a:endParaRPr lang="nl-NL" sz="2400" dirty="0"/>
          </a:p>
          <a:p>
            <a:pPr marL="457200" lvl="0" indent="-457200">
              <a:buFont typeface="+mj-lt"/>
              <a:buAutoNum type="arabicPeriod"/>
            </a:pPr>
            <a:r>
              <a:rPr lang="de-DE" sz="2400" dirty="0" err="1"/>
              <a:t>Important</a:t>
            </a:r>
            <a:r>
              <a:rPr lang="de-DE" sz="2400" dirty="0"/>
              <a:t> </a:t>
            </a:r>
            <a:r>
              <a:rPr lang="de-DE" sz="2400" dirty="0" err="1"/>
              <a:t>role</a:t>
            </a:r>
            <a:r>
              <a:rPr lang="de-DE" sz="2400" dirty="0"/>
              <a:t> in </a:t>
            </a:r>
            <a:r>
              <a:rPr lang="de-DE" sz="2400" dirty="0" err="1"/>
              <a:t>quality</a:t>
            </a:r>
            <a:r>
              <a:rPr lang="de-DE" sz="2400" dirty="0"/>
              <a:t> </a:t>
            </a:r>
            <a:r>
              <a:rPr lang="de-DE" sz="2400" dirty="0" err="1"/>
              <a:t>of</a:t>
            </a:r>
            <a:r>
              <a:rPr lang="de-DE" sz="2400" dirty="0"/>
              <a:t> </a:t>
            </a:r>
            <a:r>
              <a:rPr lang="de-DE" sz="2400" dirty="0" err="1"/>
              <a:t>life</a:t>
            </a:r>
            <a:r>
              <a:rPr lang="de-DE" sz="2400" dirty="0"/>
              <a:t> in urban, </a:t>
            </a:r>
            <a:r>
              <a:rPr lang="de-DE" sz="2400" dirty="0" err="1"/>
              <a:t>village</a:t>
            </a:r>
            <a:r>
              <a:rPr lang="de-DE" sz="2400" dirty="0"/>
              <a:t> and </a:t>
            </a:r>
            <a:r>
              <a:rPr lang="de-DE" sz="2400" dirty="0" err="1"/>
              <a:t>district</a:t>
            </a:r>
            <a:r>
              <a:rPr lang="de-DE" sz="2400" dirty="0"/>
              <a:t> </a:t>
            </a:r>
            <a:r>
              <a:rPr lang="de-DE" sz="2400" dirty="0" err="1"/>
              <a:t>centers</a:t>
            </a:r>
            <a:r>
              <a:rPr lang="de-DE" sz="2400" dirty="0" smtClean="0"/>
              <a:t>.</a:t>
            </a:r>
            <a:br>
              <a:rPr lang="de-DE" sz="2400" dirty="0" smtClean="0"/>
            </a:br>
            <a:endParaRPr lang="nl-NL" sz="2400" dirty="0"/>
          </a:p>
          <a:p>
            <a:pPr marL="457200" lvl="0" indent="-457200">
              <a:buFont typeface="+mj-lt"/>
              <a:buAutoNum type="arabicPeriod"/>
            </a:pPr>
            <a:r>
              <a:rPr lang="de-DE" sz="2400" dirty="0" err="1"/>
              <a:t>Growing</a:t>
            </a:r>
            <a:r>
              <a:rPr lang="de-DE" sz="2400" dirty="0"/>
              <a:t> </a:t>
            </a:r>
            <a:r>
              <a:rPr lang="de-DE" sz="2400" dirty="0" err="1"/>
              <a:t>awareness</a:t>
            </a:r>
            <a:r>
              <a:rPr lang="de-DE" sz="2400" dirty="0"/>
              <a:t> </a:t>
            </a:r>
            <a:r>
              <a:rPr lang="de-DE" sz="2400" dirty="0" err="1"/>
              <a:t>among</a:t>
            </a:r>
            <a:r>
              <a:rPr lang="de-DE" sz="2400" dirty="0"/>
              <a:t> </a:t>
            </a:r>
            <a:r>
              <a:rPr lang="de-DE" sz="2400" dirty="0" err="1"/>
              <a:t>people</a:t>
            </a:r>
            <a:r>
              <a:rPr lang="de-DE" sz="2400" dirty="0"/>
              <a:t> </a:t>
            </a:r>
            <a:r>
              <a:rPr lang="de-DE" sz="2400" dirty="0" err="1"/>
              <a:t>about</a:t>
            </a:r>
            <a:r>
              <a:rPr lang="de-DE" sz="2400" dirty="0"/>
              <a:t> </a:t>
            </a:r>
            <a:r>
              <a:rPr lang="de-DE" sz="2400" dirty="0" err="1"/>
              <a:t>health</a:t>
            </a:r>
            <a:r>
              <a:rPr lang="de-DE" sz="2400" dirty="0"/>
              <a:t> and care.</a:t>
            </a:r>
            <a:endParaRPr lang="nl-NL" sz="24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rgbClr val="CC3399"/>
          </a:solidFill>
        </p:spPr>
        <p:txBody>
          <a:bodyPr/>
          <a:lstStyle/>
          <a:p>
            <a:pPr algn="l">
              <a:spcAft>
                <a:spcPts val="0"/>
              </a:spcAft>
            </a:pPr>
            <a:r>
              <a:rPr lang="en-GB" b="1" kern="1200" dirty="0" smtClean="0">
                <a:solidFill>
                  <a:srgbClr val="FFFFFF"/>
                </a:solidFill>
                <a:latin typeface="Futura Md BT"/>
              </a:rPr>
              <a:t/>
            </a:r>
            <a:br>
              <a:rPr lang="en-GB" b="1" kern="1200" dirty="0" smtClean="0">
                <a:solidFill>
                  <a:srgbClr val="FFFFFF"/>
                </a:solidFill>
                <a:latin typeface="Futura Md BT"/>
              </a:rPr>
            </a:br>
            <a:r>
              <a:rPr lang="en-GB" b="1" kern="1200" dirty="0" smtClean="0">
                <a:solidFill>
                  <a:srgbClr val="FFFFFF"/>
                </a:solidFill>
                <a:latin typeface="Futura Md BT"/>
              </a:rPr>
              <a:t>Chances hairdressing salons</a:t>
            </a:r>
            <a:r>
              <a:rPr lang="nl-NL" sz="4000" dirty="0">
                <a:latin typeface="Times New Roman"/>
                <a:ea typeface="Times New Roman"/>
              </a:rPr>
              <a:t/>
            </a:r>
            <a:br>
              <a:rPr lang="nl-NL" sz="4000" dirty="0">
                <a:latin typeface="Times New Roman"/>
                <a:ea typeface="Times New Roman"/>
              </a:rPr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40819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US" sz="2400" dirty="0" smtClean="0"/>
              <a:t>Our vision </a:t>
            </a:r>
            <a:r>
              <a:rPr lang="en-US" sz="2400" dirty="0"/>
              <a:t>on the main 3 threats for hairdressing salons in the coming 5 years.</a:t>
            </a:r>
            <a:endParaRPr lang="nl-NL" sz="2400" dirty="0"/>
          </a:p>
          <a:p>
            <a:pPr marL="0" indent="0">
              <a:buNone/>
            </a:pPr>
            <a:endParaRPr lang="nl-NL" sz="2400" dirty="0"/>
          </a:p>
          <a:p>
            <a:pPr marL="457200" lvl="0" indent="-457200">
              <a:buFont typeface="+mj-lt"/>
              <a:buAutoNum type="arabicPeriod"/>
            </a:pPr>
            <a:r>
              <a:rPr lang="de-DE" sz="2400" dirty="0"/>
              <a:t>Legal </a:t>
            </a:r>
            <a:r>
              <a:rPr lang="de-DE" sz="2400" dirty="0" err="1"/>
              <a:t>requirements</a:t>
            </a:r>
            <a:r>
              <a:rPr lang="de-DE" sz="2400" dirty="0"/>
              <a:t> </a:t>
            </a:r>
            <a:r>
              <a:rPr lang="de-DE" sz="2400" dirty="0" err="1"/>
              <a:t>around</a:t>
            </a:r>
            <a:r>
              <a:rPr lang="de-DE" sz="2400" dirty="0"/>
              <a:t> </a:t>
            </a:r>
            <a:r>
              <a:rPr lang="de-DE" sz="2400" dirty="0" err="1"/>
              <a:t>general</a:t>
            </a:r>
            <a:r>
              <a:rPr lang="de-DE" sz="2400" dirty="0"/>
              <a:t> </a:t>
            </a:r>
            <a:r>
              <a:rPr lang="de-DE" sz="2400" dirty="0" err="1"/>
              <a:t>skills</a:t>
            </a:r>
            <a:r>
              <a:rPr lang="de-DE" sz="2400" dirty="0"/>
              <a:t>, like </a:t>
            </a:r>
            <a:r>
              <a:rPr lang="de-DE" sz="2400" dirty="0" err="1"/>
              <a:t>math</a:t>
            </a:r>
            <a:r>
              <a:rPr lang="de-DE" sz="2400" dirty="0"/>
              <a:t>, </a:t>
            </a:r>
            <a:r>
              <a:rPr lang="de-DE" sz="2400" dirty="0" err="1"/>
              <a:t>language</a:t>
            </a:r>
            <a:r>
              <a:rPr lang="de-DE" sz="2400" dirty="0"/>
              <a:t> and </a:t>
            </a:r>
            <a:r>
              <a:rPr lang="de-DE" sz="2400" dirty="0" err="1"/>
              <a:t>citizenship</a:t>
            </a:r>
            <a:r>
              <a:rPr lang="de-DE" sz="2400" dirty="0"/>
              <a:t> </a:t>
            </a:r>
            <a:r>
              <a:rPr lang="de-DE" sz="2400" dirty="0" err="1"/>
              <a:t>effects</a:t>
            </a:r>
            <a:r>
              <a:rPr lang="de-DE" sz="2400" dirty="0"/>
              <a:t> </a:t>
            </a:r>
            <a:r>
              <a:rPr lang="de-DE" sz="2400" dirty="0" err="1"/>
              <a:t>pupils</a:t>
            </a:r>
            <a:r>
              <a:rPr lang="de-DE" sz="2400" dirty="0"/>
              <a:t> </a:t>
            </a:r>
            <a:r>
              <a:rPr lang="de-DE" sz="2400" dirty="0" err="1"/>
              <a:t>quality</a:t>
            </a:r>
            <a:r>
              <a:rPr lang="de-DE" sz="2400" dirty="0"/>
              <a:t> </a:t>
            </a:r>
            <a:r>
              <a:rPr lang="de-DE" sz="2400" dirty="0" err="1"/>
              <a:t>of</a:t>
            </a:r>
            <a:r>
              <a:rPr lang="de-DE" sz="2400" dirty="0"/>
              <a:t> </a:t>
            </a:r>
            <a:r>
              <a:rPr lang="de-DE" sz="2400" dirty="0" err="1"/>
              <a:t>expertise</a:t>
            </a:r>
            <a:r>
              <a:rPr lang="de-DE" sz="2400" dirty="0" smtClean="0"/>
              <a:t>.</a:t>
            </a:r>
            <a:br>
              <a:rPr lang="de-DE" sz="2400" dirty="0" smtClean="0"/>
            </a:br>
            <a:endParaRPr lang="nl-NL" sz="2400" dirty="0"/>
          </a:p>
          <a:p>
            <a:pPr marL="457200" lvl="0" indent="-457200">
              <a:buFont typeface="+mj-lt"/>
              <a:buAutoNum type="arabicPeriod"/>
            </a:pPr>
            <a:r>
              <a:rPr lang="de-DE" sz="2400" dirty="0" err="1"/>
              <a:t>Shortage</a:t>
            </a:r>
            <a:r>
              <a:rPr lang="de-DE" sz="2400" dirty="0"/>
              <a:t> </a:t>
            </a:r>
            <a:r>
              <a:rPr lang="de-DE" sz="2400" dirty="0" err="1"/>
              <a:t>of</a:t>
            </a:r>
            <a:r>
              <a:rPr lang="de-DE" sz="2400" dirty="0"/>
              <a:t> </a:t>
            </a:r>
            <a:r>
              <a:rPr lang="de-DE" sz="2400" dirty="0" err="1"/>
              <a:t>new</a:t>
            </a:r>
            <a:r>
              <a:rPr lang="de-DE" sz="2400" dirty="0"/>
              <a:t> </a:t>
            </a:r>
            <a:r>
              <a:rPr lang="de-DE" sz="2400" dirty="0" err="1"/>
              <a:t>employees</a:t>
            </a:r>
            <a:r>
              <a:rPr lang="de-DE" sz="2400" dirty="0"/>
              <a:t> and </a:t>
            </a:r>
            <a:r>
              <a:rPr lang="de-DE" sz="2400" dirty="0" err="1"/>
              <a:t>graduate</a:t>
            </a:r>
            <a:r>
              <a:rPr lang="de-DE" sz="2400" dirty="0"/>
              <a:t> </a:t>
            </a:r>
            <a:r>
              <a:rPr lang="de-DE" sz="2400" dirty="0" err="1"/>
              <a:t>students</a:t>
            </a:r>
            <a:r>
              <a:rPr lang="de-DE" sz="2400" dirty="0" smtClean="0"/>
              <a:t>.</a:t>
            </a:r>
            <a:br>
              <a:rPr lang="de-DE" sz="2400" dirty="0" smtClean="0"/>
            </a:br>
            <a:endParaRPr lang="nl-NL" sz="2400" dirty="0"/>
          </a:p>
          <a:p>
            <a:pPr marL="457200" lvl="0" indent="-457200">
              <a:buFont typeface="+mj-lt"/>
              <a:buAutoNum type="arabicPeriod"/>
            </a:pPr>
            <a:r>
              <a:rPr lang="de-DE" sz="2400" dirty="0"/>
              <a:t>Growth in </a:t>
            </a:r>
            <a:r>
              <a:rPr lang="de-DE" sz="2400" dirty="0" smtClean="0"/>
              <a:t>self </a:t>
            </a:r>
            <a:r>
              <a:rPr lang="de-DE" sz="2400" dirty="0" err="1" smtClean="0"/>
              <a:t>employed</a:t>
            </a:r>
            <a:r>
              <a:rPr lang="de-DE" sz="2400" dirty="0" smtClean="0"/>
              <a:t> </a:t>
            </a:r>
            <a:r>
              <a:rPr lang="de-DE" sz="2400" dirty="0" err="1" smtClean="0"/>
              <a:t>as</a:t>
            </a:r>
            <a:r>
              <a:rPr lang="de-DE" sz="2400" dirty="0" smtClean="0"/>
              <a:t> </a:t>
            </a:r>
            <a:r>
              <a:rPr lang="de-DE" sz="2400" dirty="0"/>
              <a:t>additional </a:t>
            </a:r>
            <a:r>
              <a:rPr lang="de-DE" sz="2400" dirty="0" err="1"/>
              <a:t>earnings</a:t>
            </a:r>
            <a:r>
              <a:rPr lang="de-DE" sz="2400" dirty="0"/>
              <a:t> </a:t>
            </a:r>
            <a:r>
              <a:rPr lang="de-DE" sz="2400" dirty="0" err="1"/>
              <a:t>puts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professional </a:t>
            </a:r>
            <a:r>
              <a:rPr lang="de-DE" sz="2400" dirty="0" err="1"/>
              <a:t>industry</a:t>
            </a:r>
            <a:r>
              <a:rPr lang="de-DE" sz="2400" dirty="0"/>
              <a:t> </a:t>
            </a:r>
            <a:r>
              <a:rPr lang="de-DE" sz="2400" dirty="0" err="1"/>
              <a:t>under</a:t>
            </a:r>
            <a:r>
              <a:rPr lang="de-DE" sz="2400" dirty="0"/>
              <a:t> </a:t>
            </a:r>
            <a:r>
              <a:rPr lang="de-DE" sz="2400" dirty="0" err="1"/>
              <a:t>pressure</a:t>
            </a:r>
            <a:r>
              <a:rPr lang="de-DE" sz="2400" dirty="0"/>
              <a:t>.</a:t>
            </a:r>
            <a:endParaRPr lang="nl-NL" sz="24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rgbClr val="CC3399"/>
          </a:solidFill>
        </p:spPr>
        <p:txBody>
          <a:bodyPr/>
          <a:lstStyle/>
          <a:p>
            <a:pPr algn="l">
              <a:spcAft>
                <a:spcPts val="0"/>
              </a:spcAft>
            </a:pPr>
            <a:r>
              <a:rPr lang="en-GB" b="1" kern="1200" dirty="0" smtClean="0">
                <a:solidFill>
                  <a:srgbClr val="FFFFFF"/>
                </a:solidFill>
                <a:latin typeface="Futura Md BT"/>
              </a:rPr>
              <a:t/>
            </a:r>
            <a:br>
              <a:rPr lang="en-GB" b="1" kern="1200" dirty="0" smtClean="0">
                <a:solidFill>
                  <a:srgbClr val="FFFFFF"/>
                </a:solidFill>
                <a:latin typeface="Futura Md BT"/>
              </a:rPr>
            </a:br>
            <a:r>
              <a:rPr lang="en-GB" b="1" kern="1200" dirty="0" smtClean="0">
                <a:solidFill>
                  <a:srgbClr val="FFFFFF"/>
                </a:solidFill>
                <a:latin typeface="Futura Md BT"/>
              </a:rPr>
              <a:t>Threats hairdressing salons</a:t>
            </a:r>
            <a:r>
              <a:rPr lang="nl-NL" sz="4000" dirty="0">
                <a:latin typeface="Times New Roman"/>
                <a:ea typeface="Times New Roman"/>
              </a:rPr>
              <a:t/>
            </a:r>
            <a:br>
              <a:rPr lang="nl-NL" sz="4000" dirty="0">
                <a:latin typeface="Times New Roman"/>
                <a:ea typeface="Times New Roman"/>
              </a:rPr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8156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412776"/>
            <a:ext cx="8229600" cy="5256584"/>
          </a:xfrm>
        </p:spPr>
        <p:txBody>
          <a:bodyPr/>
          <a:lstStyle/>
          <a:p>
            <a:pPr marL="0" lvl="0" indent="0">
              <a:buNone/>
            </a:pPr>
            <a:r>
              <a:rPr lang="en-US" sz="2400" dirty="0" smtClean="0"/>
              <a:t>Our vision </a:t>
            </a:r>
            <a:r>
              <a:rPr lang="en-US" sz="2400" dirty="0"/>
              <a:t>on the main 3 chances for the education of hairdressers in the coming 5 years</a:t>
            </a:r>
            <a:r>
              <a:rPr lang="en-US" sz="2400" dirty="0" smtClean="0"/>
              <a:t>.</a:t>
            </a:r>
          </a:p>
          <a:p>
            <a:pPr marL="0" lvl="0" indent="0">
              <a:buNone/>
            </a:pPr>
            <a:endParaRPr lang="nl-NL" sz="2000" dirty="0"/>
          </a:p>
          <a:p>
            <a:pPr marL="457200" lvl="0" indent="-457200">
              <a:buFont typeface="+mj-lt"/>
              <a:buAutoNum type="arabicPeriod"/>
            </a:pPr>
            <a:r>
              <a:rPr lang="de-DE" sz="2400" dirty="0" err="1"/>
              <a:t>Local</a:t>
            </a:r>
            <a:r>
              <a:rPr lang="de-DE" sz="2400" dirty="0"/>
              <a:t> </a:t>
            </a:r>
            <a:r>
              <a:rPr lang="de-DE" sz="2400" dirty="0" err="1"/>
              <a:t>collaboration</a:t>
            </a:r>
            <a:r>
              <a:rPr lang="de-DE" sz="2400" dirty="0"/>
              <a:t> </a:t>
            </a:r>
            <a:r>
              <a:rPr lang="de-DE" sz="2400" dirty="0" err="1"/>
              <a:t>with</a:t>
            </a:r>
            <a:r>
              <a:rPr lang="de-DE" sz="2400" dirty="0"/>
              <a:t> </a:t>
            </a:r>
            <a:r>
              <a:rPr lang="de-DE" sz="2400" dirty="0" err="1"/>
              <a:t>industry</a:t>
            </a:r>
            <a:r>
              <a:rPr lang="de-DE" sz="2400" dirty="0"/>
              <a:t>. The </a:t>
            </a:r>
            <a:r>
              <a:rPr lang="de-DE" sz="2400" dirty="0" err="1"/>
              <a:t>collaboration</a:t>
            </a:r>
            <a:r>
              <a:rPr lang="de-DE" sz="2400" dirty="0"/>
              <a:t> </a:t>
            </a:r>
            <a:r>
              <a:rPr lang="de-DE" sz="2400" dirty="0" err="1"/>
              <a:t>is</a:t>
            </a:r>
            <a:r>
              <a:rPr lang="de-DE" sz="2400" dirty="0"/>
              <a:t> </a:t>
            </a:r>
            <a:r>
              <a:rPr lang="de-DE" sz="2400" dirty="0" err="1"/>
              <a:t>now</a:t>
            </a:r>
            <a:r>
              <a:rPr lang="de-DE" sz="2400" dirty="0"/>
              <a:t> </a:t>
            </a:r>
            <a:r>
              <a:rPr lang="de-DE" sz="2400" dirty="0" err="1"/>
              <a:t>very</a:t>
            </a:r>
            <a:r>
              <a:rPr lang="de-DE" sz="2400" dirty="0"/>
              <a:t> limited. This </a:t>
            </a:r>
            <a:r>
              <a:rPr lang="de-DE" sz="2400" dirty="0" err="1"/>
              <a:t>can</a:t>
            </a:r>
            <a:r>
              <a:rPr lang="de-DE" sz="2400" dirty="0"/>
              <a:t> </a:t>
            </a:r>
            <a:r>
              <a:rPr lang="de-DE" sz="2400" dirty="0" err="1" smtClean="0"/>
              <a:t>lead</a:t>
            </a:r>
            <a:r>
              <a:rPr lang="de-DE" sz="2400" dirty="0" smtClean="0"/>
              <a:t> </a:t>
            </a:r>
            <a:r>
              <a:rPr lang="de-DE" sz="2400" dirty="0" err="1"/>
              <a:t>to</a:t>
            </a:r>
            <a:r>
              <a:rPr lang="de-DE" sz="2400" dirty="0"/>
              <a:t> an </a:t>
            </a:r>
            <a:r>
              <a:rPr lang="de-DE" sz="2400" dirty="0" err="1"/>
              <a:t>increasing</a:t>
            </a:r>
            <a:r>
              <a:rPr lang="de-DE" sz="2400" dirty="0"/>
              <a:t> </a:t>
            </a:r>
            <a:r>
              <a:rPr lang="de-DE" sz="2400" dirty="0" err="1"/>
              <a:t>quality</a:t>
            </a:r>
            <a:r>
              <a:rPr lang="de-DE" sz="2400" dirty="0"/>
              <a:t> </a:t>
            </a:r>
            <a:r>
              <a:rPr lang="de-DE" sz="2400" dirty="0" err="1"/>
              <a:t>of</a:t>
            </a:r>
            <a:r>
              <a:rPr lang="de-DE" sz="2400" dirty="0"/>
              <a:t> </a:t>
            </a:r>
            <a:r>
              <a:rPr lang="de-DE" sz="2400" dirty="0" err="1"/>
              <a:t>education</a:t>
            </a:r>
            <a:r>
              <a:rPr lang="de-DE" sz="2400" dirty="0"/>
              <a:t>, and </a:t>
            </a:r>
            <a:r>
              <a:rPr lang="de-DE" sz="2400" dirty="0" err="1"/>
              <a:t>increase</a:t>
            </a:r>
            <a:r>
              <a:rPr lang="de-DE" sz="2400" dirty="0"/>
              <a:t> </a:t>
            </a:r>
            <a:r>
              <a:rPr lang="de-DE" sz="2400" dirty="0" err="1"/>
              <a:t>job</a:t>
            </a:r>
            <a:r>
              <a:rPr lang="de-DE" sz="2400" dirty="0"/>
              <a:t> </a:t>
            </a:r>
            <a:r>
              <a:rPr lang="de-DE" sz="2400" dirty="0" err="1"/>
              <a:t>opportunities</a:t>
            </a:r>
            <a:r>
              <a:rPr lang="de-DE" sz="2400" dirty="0"/>
              <a:t> after </a:t>
            </a:r>
            <a:r>
              <a:rPr lang="de-DE" sz="2400" dirty="0" err="1"/>
              <a:t>graduating</a:t>
            </a:r>
            <a:r>
              <a:rPr lang="de-DE" sz="2400" dirty="0" smtClean="0"/>
              <a:t>.</a:t>
            </a:r>
            <a:br>
              <a:rPr lang="de-DE" sz="2400" dirty="0" smtClean="0"/>
            </a:br>
            <a:endParaRPr lang="nl-NL" sz="2400" dirty="0"/>
          </a:p>
          <a:p>
            <a:pPr marL="457200" lvl="0" indent="-457200">
              <a:buFont typeface="+mj-lt"/>
              <a:buAutoNum type="arabicPeriod"/>
            </a:pPr>
            <a:r>
              <a:rPr lang="de-DE" sz="2400" dirty="0" err="1" smtClean="0"/>
              <a:t>Growing</a:t>
            </a:r>
            <a:r>
              <a:rPr lang="de-DE" sz="2400" dirty="0" smtClean="0"/>
              <a:t> </a:t>
            </a:r>
            <a:r>
              <a:rPr lang="de-DE" sz="2400" dirty="0" err="1" smtClean="0"/>
              <a:t>interest</a:t>
            </a:r>
            <a:r>
              <a:rPr lang="de-DE" sz="2400" dirty="0" smtClean="0"/>
              <a:t> </a:t>
            </a:r>
            <a:r>
              <a:rPr lang="de-DE" sz="2400" dirty="0" err="1" smtClean="0"/>
              <a:t>for</a:t>
            </a:r>
            <a:r>
              <a:rPr lang="de-DE" sz="2400" dirty="0" smtClean="0"/>
              <a:t> </a:t>
            </a:r>
            <a:r>
              <a:rPr lang="de-DE" sz="2400" dirty="0" err="1" smtClean="0"/>
              <a:t>excellent</a:t>
            </a:r>
            <a:r>
              <a:rPr lang="de-DE" sz="2400" dirty="0" smtClean="0"/>
              <a:t> </a:t>
            </a:r>
            <a:r>
              <a:rPr lang="de-DE" sz="2400" dirty="0" err="1" smtClean="0"/>
              <a:t>craftsmanship</a:t>
            </a:r>
            <a:r>
              <a:rPr lang="de-DE" sz="2400" dirty="0" smtClean="0"/>
              <a:t/>
            </a:r>
            <a:br>
              <a:rPr lang="de-DE" sz="2400" dirty="0" smtClean="0"/>
            </a:br>
            <a:endParaRPr lang="nl-NL" sz="2400" dirty="0"/>
          </a:p>
          <a:p>
            <a:pPr marL="457200" lvl="0" indent="-457200">
              <a:buFont typeface="+mj-lt"/>
              <a:buAutoNum type="arabicPeriod"/>
            </a:pPr>
            <a:r>
              <a:rPr lang="de-DE" sz="2400" dirty="0" err="1"/>
              <a:t>Hairdresser</a:t>
            </a:r>
            <a:r>
              <a:rPr lang="de-DE" sz="2400" dirty="0"/>
              <a:t> </a:t>
            </a:r>
            <a:r>
              <a:rPr lang="de-DE" sz="2400" dirty="0" err="1"/>
              <a:t>as</a:t>
            </a:r>
            <a:r>
              <a:rPr lang="de-DE" sz="2400" dirty="0"/>
              <a:t> a </a:t>
            </a:r>
            <a:r>
              <a:rPr lang="de-DE" sz="2400" dirty="0" err="1"/>
              <a:t>very</a:t>
            </a:r>
            <a:r>
              <a:rPr lang="de-DE" sz="2400" dirty="0"/>
              <a:t> </a:t>
            </a:r>
            <a:r>
              <a:rPr lang="de-DE" sz="2400" dirty="0" err="1"/>
              <a:t>specific</a:t>
            </a:r>
            <a:r>
              <a:rPr lang="de-DE" sz="2400" dirty="0"/>
              <a:t> and </a:t>
            </a:r>
            <a:r>
              <a:rPr lang="de-DE" sz="2400" dirty="0" err="1"/>
              <a:t>clear</a:t>
            </a:r>
            <a:r>
              <a:rPr lang="de-DE" sz="2400" dirty="0"/>
              <a:t> </a:t>
            </a:r>
            <a:r>
              <a:rPr lang="de-DE" sz="2400" dirty="0" err="1"/>
              <a:t>profession</a:t>
            </a:r>
            <a:r>
              <a:rPr lang="de-DE" sz="2400" dirty="0"/>
              <a:t>. </a:t>
            </a:r>
            <a:r>
              <a:rPr lang="de-DE" sz="2400" dirty="0" smtClean="0"/>
              <a:t/>
            </a:r>
            <a:br>
              <a:rPr lang="de-DE" sz="2400" dirty="0" smtClean="0"/>
            </a:br>
            <a:r>
              <a:rPr lang="de-DE" sz="2400" dirty="0" smtClean="0"/>
              <a:t>In </a:t>
            </a:r>
            <a:r>
              <a:rPr lang="de-DE" sz="2400" dirty="0"/>
              <a:t>potential </a:t>
            </a:r>
            <a:r>
              <a:rPr lang="de-DE" sz="2400" dirty="0" err="1"/>
              <a:t>school</a:t>
            </a:r>
            <a:r>
              <a:rPr lang="de-DE" sz="2400" dirty="0"/>
              <a:t> </a:t>
            </a:r>
            <a:r>
              <a:rPr lang="de-DE" sz="2400" dirty="0" err="1"/>
              <a:t>should</a:t>
            </a:r>
            <a:r>
              <a:rPr lang="de-DE" sz="2400" dirty="0"/>
              <a:t> </a:t>
            </a:r>
            <a:r>
              <a:rPr lang="de-DE" sz="2400" dirty="0" err="1"/>
              <a:t>be</a:t>
            </a:r>
            <a:r>
              <a:rPr lang="de-DE" sz="2400" dirty="0"/>
              <a:t> </a:t>
            </a:r>
            <a:r>
              <a:rPr lang="de-DE" sz="2400" dirty="0" err="1"/>
              <a:t>able</a:t>
            </a:r>
            <a:r>
              <a:rPr lang="de-DE" sz="2400" dirty="0"/>
              <a:t> </a:t>
            </a:r>
            <a:r>
              <a:rPr lang="de-DE" sz="2400" dirty="0" err="1"/>
              <a:t>to</a:t>
            </a:r>
            <a:r>
              <a:rPr lang="de-DE" sz="2400" dirty="0"/>
              <a:t> bind </a:t>
            </a:r>
            <a:r>
              <a:rPr lang="de-DE" sz="2400" dirty="0" err="1"/>
              <a:t>motivated</a:t>
            </a:r>
            <a:r>
              <a:rPr lang="de-DE" sz="2400" dirty="0"/>
              <a:t>  </a:t>
            </a:r>
            <a:r>
              <a:rPr lang="de-DE" sz="2400" dirty="0" err="1"/>
              <a:t>pupils</a:t>
            </a:r>
            <a:r>
              <a:rPr lang="de-DE" sz="2400" dirty="0"/>
              <a:t> and </a:t>
            </a:r>
            <a:r>
              <a:rPr lang="de-DE" sz="2400" dirty="0" err="1"/>
              <a:t>get</a:t>
            </a:r>
            <a:r>
              <a:rPr lang="de-DE" sz="2400" dirty="0"/>
              <a:t> 100% </a:t>
            </a:r>
            <a:r>
              <a:rPr lang="de-DE" sz="2400" dirty="0" err="1"/>
              <a:t>graduates</a:t>
            </a:r>
            <a:r>
              <a:rPr lang="de-DE" sz="2400" dirty="0"/>
              <a:t>.</a:t>
            </a:r>
            <a:endParaRPr lang="nl-NL" sz="24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rgbClr val="CC3399"/>
          </a:solidFill>
        </p:spPr>
        <p:txBody>
          <a:bodyPr/>
          <a:lstStyle/>
          <a:p>
            <a:pPr algn="l">
              <a:spcAft>
                <a:spcPts val="0"/>
              </a:spcAft>
            </a:pPr>
            <a:r>
              <a:rPr lang="en-GB" b="1" kern="1200" dirty="0" smtClean="0">
                <a:solidFill>
                  <a:srgbClr val="FFFFFF"/>
                </a:solidFill>
                <a:latin typeface="Futura Md BT"/>
              </a:rPr>
              <a:t/>
            </a:r>
            <a:br>
              <a:rPr lang="en-GB" b="1" kern="1200" dirty="0" smtClean="0">
                <a:solidFill>
                  <a:srgbClr val="FFFFFF"/>
                </a:solidFill>
                <a:latin typeface="Futura Md BT"/>
              </a:rPr>
            </a:br>
            <a:r>
              <a:rPr lang="en-GB" b="1" kern="1200" dirty="0" smtClean="0">
                <a:solidFill>
                  <a:srgbClr val="FFFFFF"/>
                </a:solidFill>
                <a:latin typeface="Futura Md BT"/>
              </a:rPr>
              <a:t>Chances education </a:t>
            </a:r>
            <a:r>
              <a:rPr lang="nl-NL" sz="4000" dirty="0">
                <a:latin typeface="Times New Roman"/>
                <a:ea typeface="Times New Roman"/>
              </a:rPr>
              <a:t/>
            </a:r>
            <a:br>
              <a:rPr lang="nl-NL" sz="4000" dirty="0">
                <a:latin typeface="Times New Roman"/>
                <a:ea typeface="Times New Roman"/>
              </a:rPr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10181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5069160"/>
          </a:xfrm>
        </p:spPr>
        <p:txBody>
          <a:bodyPr/>
          <a:lstStyle/>
          <a:p>
            <a:pPr marL="0" lvl="0" indent="0">
              <a:buNone/>
            </a:pPr>
            <a:r>
              <a:rPr lang="en-US" sz="2400" dirty="0"/>
              <a:t>Our vision on the main 3 threats for the education of hairdressers  in the coming 5 years</a:t>
            </a:r>
            <a:r>
              <a:rPr lang="en-US" sz="2400" dirty="0" smtClean="0"/>
              <a:t>.</a:t>
            </a:r>
          </a:p>
          <a:p>
            <a:pPr marL="0" lvl="0" indent="0">
              <a:buNone/>
            </a:pPr>
            <a:endParaRPr lang="nl-NL" sz="2400" dirty="0"/>
          </a:p>
          <a:p>
            <a:pPr marL="457200" indent="-457200">
              <a:buFont typeface="+mj-lt"/>
              <a:buAutoNum type="arabicPeriod"/>
            </a:pPr>
            <a:r>
              <a:rPr lang="de-DE" sz="2400" dirty="0" smtClean="0"/>
              <a:t>Limited </a:t>
            </a:r>
            <a:r>
              <a:rPr lang="de-DE" sz="2400" dirty="0" err="1"/>
              <a:t>collaboration</a:t>
            </a:r>
            <a:r>
              <a:rPr lang="de-DE" sz="2400" dirty="0"/>
              <a:t> </a:t>
            </a:r>
            <a:r>
              <a:rPr lang="de-DE" sz="2400" dirty="0" err="1"/>
              <a:t>with</a:t>
            </a:r>
            <a:r>
              <a:rPr lang="de-DE" sz="2400" dirty="0"/>
              <a:t> </a:t>
            </a:r>
            <a:r>
              <a:rPr lang="de-DE" sz="2400" dirty="0" err="1"/>
              <a:t>industry</a:t>
            </a:r>
            <a:r>
              <a:rPr lang="de-DE" sz="2400" dirty="0"/>
              <a:t>; Salons </a:t>
            </a:r>
            <a:r>
              <a:rPr lang="de-DE" sz="2400" dirty="0" err="1"/>
              <a:t>start</a:t>
            </a:r>
            <a:r>
              <a:rPr lang="de-DE" sz="2400" dirty="0"/>
              <a:t> </a:t>
            </a:r>
            <a:r>
              <a:rPr lang="de-DE" sz="2400" dirty="0" err="1"/>
              <a:t>their</a:t>
            </a:r>
            <a:r>
              <a:rPr lang="de-DE" sz="2400" dirty="0"/>
              <a:t> </a:t>
            </a:r>
            <a:r>
              <a:rPr lang="de-DE" sz="2400" dirty="0" err="1"/>
              <a:t>own</a:t>
            </a:r>
            <a:r>
              <a:rPr lang="de-DE" sz="2400" dirty="0"/>
              <a:t> </a:t>
            </a:r>
            <a:r>
              <a:rPr lang="de-DE" sz="2400" dirty="0" err="1"/>
              <a:t>training</a:t>
            </a:r>
            <a:r>
              <a:rPr lang="de-DE" sz="2400" dirty="0"/>
              <a:t> and </a:t>
            </a:r>
            <a:r>
              <a:rPr lang="de-DE" sz="2400" dirty="0" err="1"/>
              <a:t>flee</a:t>
            </a:r>
            <a:r>
              <a:rPr lang="de-DE" sz="2400" dirty="0"/>
              <a:t> </a:t>
            </a:r>
            <a:r>
              <a:rPr lang="de-DE" sz="2400" dirty="0" err="1"/>
              <a:t>to</a:t>
            </a:r>
            <a:r>
              <a:rPr lang="de-DE" sz="2400" dirty="0"/>
              <a:t> private </a:t>
            </a:r>
            <a:r>
              <a:rPr lang="de-DE" sz="2400" dirty="0" err="1"/>
              <a:t>education</a:t>
            </a:r>
            <a:r>
              <a:rPr lang="de-DE" sz="2400" dirty="0" smtClean="0"/>
              <a:t>.</a:t>
            </a:r>
            <a:br>
              <a:rPr lang="de-DE" sz="2400" dirty="0" smtClean="0"/>
            </a:br>
            <a:endParaRPr lang="nl-NL" sz="2400" dirty="0"/>
          </a:p>
          <a:p>
            <a:pPr marL="457200" indent="-457200">
              <a:buFont typeface="+mj-lt"/>
              <a:buAutoNum type="arabicPeriod"/>
            </a:pPr>
            <a:r>
              <a:rPr lang="de-DE" sz="2400" dirty="0" err="1" smtClean="0"/>
              <a:t>Continue</a:t>
            </a:r>
            <a:r>
              <a:rPr lang="de-DE" sz="2400" dirty="0" smtClean="0"/>
              <a:t> </a:t>
            </a:r>
            <a:r>
              <a:rPr lang="de-DE" sz="2400" dirty="0" err="1"/>
              <a:t>to</a:t>
            </a:r>
            <a:r>
              <a:rPr lang="de-DE" sz="2400" dirty="0"/>
              <a:t> </a:t>
            </a:r>
            <a:r>
              <a:rPr lang="de-DE" sz="2400" dirty="0" err="1"/>
              <a:t>allow</a:t>
            </a:r>
            <a:r>
              <a:rPr lang="de-DE" sz="2400" dirty="0"/>
              <a:t> </a:t>
            </a:r>
            <a:r>
              <a:rPr lang="de-DE" sz="2400" dirty="0" err="1"/>
              <a:t>growth</a:t>
            </a:r>
            <a:r>
              <a:rPr lang="de-DE" sz="2400" dirty="0"/>
              <a:t> </a:t>
            </a:r>
            <a:r>
              <a:rPr lang="de-DE" sz="2400" dirty="0" err="1"/>
              <a:t>of</a:t>
            </a:r>
            <a:r>
              <a:rPr lang="de-DE" sz="2400" dirty="0"/>
              <a:t> </a:t>
            </a:r>
            <a:r>
              <a:rPr lang="de-DE" sz="2400" dirty="0" err="1"/>
              <a:t>unmotivated</a:t>
            </a:r>
            <a:r>
              <a:rPr lang="de-DE" sz="2400" dirty="0"/>
              <a:t> </a:t>
            </a:r>
            <a:r>
              <a:rPr lang="de-DE" sz="2400" dirty="0" err="1"/>
              <a:t>students</a:t>
            </a:r>
            <a:r>
              <a:rPr lang="de-DE" sz="2400" dirty="0"/>
              <a:t>. Leads </a:t>
            </a:r>
            <a:r>
              <a:rPr lang="de-DE" sz="2400" dirty="0" err="1"/>
              <a:t>to</a:t>
            </a:r>
            <a:r>
              <a:rPr lang="de-DE" sz="2400" dirty="0"/>
              <a:t> </a:t>
            </a:r>
            <a:r>
              <a:rPr lang="de-DE" sz="2400" dirty="0" err="1"/>
              <a:t>many</a:t>
            </a:r>
            <a:r>
              <a:rPr lang="de-DE" sz="2400" dirty="0"/>
              <a:t> </a:t>
            </a:r>
            <a:r>
              <a:rPr lang="de-DE" sz="2400" dirty="0" err="1"/>
              <a:t>failures</a:t>
            </a:r>
            <a:r>
              <a:rPr lang="de-DE" sz="2400" dirty="0"/>
              <a:t> </a:t>
            </a:r>
            <a:r>
              <a:rPr lang="de-DE" sz="2400" dirty="0" smtClean="0"/>
              <a:t>and a </a:t>
            </a:r>
            <a:r>
              <a:rPr lang="de-DE" sz="2400" dirty="0" err="1"/>
              <a:t>poor</a:t>
            </a:r>
            <a:r>
              <a:rPr lang="de-DE" sz="2400" dirty="0"/>
              <a:t> </a:t>
            </a:r>
            <a:r>
              <a:rPr lang="de-DE" sz="2400" dirty="0" err="1" smtClean="0"/>
              <a:t>image</a:t>
            </a:r>
            <a:r>
              <a:rPr lang="de-DE" sz="2400" dirty="0" smtClean="0"/>
              <a:t>.</a:t>
            </a:r>
            <a:br>
              <a:rPr lang="de-DE" sz="2400" dirty="0" smtClean="0"/>
            </a:br>
            <a:endParaRPr lang="nl-NL" sz="2400" dirty="0"/>
          </a:p>
          <a:p>
            <a:pPr marL="457200" indent="-457200">
              <a:buFont typeface="+mj-lt"/>
              <a:buAutoNum type="arabicPeriod"/>
            </a:pPr>
            <a:r>
              <a:rPr lang="de-DE" sz="2400" dirty="0" smtClean="0"/>
              <a:t>Legal </a:t>
            </a:r>
            <a:r>
              <a:rPr lang="de-DE" sz="2400" dirty="0" err="1"/>
              <a:t>requirements</a:t>
            </a:r>
            <a:r>
              <a:rPr lang="de-DE" sz="2400" dirty="0"/>
              <a:t> </a:t>
            </a:r>
            <a:r>
              <a:rPr lang="de-DE" sz="2400" dirty="0" err="1"/>
              <a:t>around</a:t>
            </a:r>
            <a:r>
              <a:rPr lang="de-DE" sz="2400" dirty="0"/>
              <a:t> </a:t>
            </a:r>
            <a:r>
              <a:rPr lang="de-DE" sz="2400" dirty="0" err="1"/>
              <a:t>general</a:t>
            </a:r>
            <a:r>
              <a:rPr lang="de-DE" sz="2400" dirty="0"/>
              <a:t> </a:t>
            </a:r>
            <a:r>
              <a:rPr lang="de-DE" sz="2400" dirty="0" err="1"/>
              <a:t>skills</a:t>
            </a:r>
            <a:r>
              <a:rPr lang="de-DE" sz="2400" dirty="0"/>
              <a:t>, like </a:t>
            </a:r>
            <a:r>
              <a:rPr lang="de-DE" sz="2400" dirty="0" err="1"/>
              <a:t>math</a:t>
            </a:r>
            <a:r>
              <a:rPr lang="de-DE" sz="2400" dirty="0"/>
              <a:t>, </a:t>
            </a:r>
            <a:r>
              <a:rPr lang="de-DE" sz="2400" dirty="0" err="1"/>
              <a:t>language</a:t>
            </a:r>
            <a:r>
              <a:rPr lang="de-DE" sz="2400" dirty="0"/>
              <a:t> and </a:t>
            </a:r>
            <a:r>
              <a:rPr lang="de-DE" sz="2400" dirty="0" err="1"/>
              <a:t>citizenship</a:t>
            </a:r>
            <a:r>
              <a:rPr lang="de-DE" sz="2400" dirty="0"/>
              <a:t>. </a:t>
            </a:r>
            <a:r>
              <a:rPr lang="de-DE" sz="2400" dirty="0" err="1"/>
              <a:t>Puts</a:t>
            </a:r>
            <a:r>
              <a:rPr lang="de-DE" sz="2400" dirty="0"/>
              <a:t> </a:t>
            </a:r>
            <a:r>
              <a:rPr lang="de-DE" sz="2400" dirty="0" err="1"/>
              <a:t>technical</a:t>
            </a:r>
            <a:r>
              <a:rPr lang="de-DE" sz="2400" dirty="0"/>
              <a:t> </a:t>
            </a:r>
            <a:r>
              <a:rPr lang="de-DE" sz="2400" dirty="0" err="1" smtClean="0"/>
              <a:t>profesion</a:t>
            </a:r>
            <a:r>
              <a:rPr lang="de-DE" sz="2400" dirty="0" smtClean="0"/>
              <a:t> </a:t>
            </a:r>
            <a:r>
              <a:rPr lang="de-DE" sz="2400" dirty="0" err="1"/>
              <a:t>lessons</a:t>
            </a:r>
            <a:r>
              <a:rPr lang="de-DE" sz="2400" dirty="0"/>
              <a:t> </a:t>
            </a:r>
            <a:r>
              <a:rPr lang="de-DE" sz="2400" dirty="0" err="1"/>
              <a:t>under</a:t>
            </a:r>
            <a:r>
              <a:rPr lang="de-DE" sz="2400" dirty="0"/>
              <a:t> </a:t>
            </a:r>
            <a:r>
              <a:rPr lang="de-DE" sz="2400" dirty="0" err="1"/>
              <a:t>pressure</a:t>
            </a:r>
            <a:r>
              <a:rPr lang="de-DE" sz="2400" dirty="0"/>
              <a:t>.</a:t>
            </a:r>
            <a:endParaRPr lang="nl-NL" sz="24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rgbClr val="CC3399"/>
          </a:solidFill>
        </p:spPr>
        <p:txBody>
          <a:bodyPr/>
          <a:lstStyle/>
          <a:p>
            <a:pPr algn="l">
              <a:spcAft>
                <a:spcPts val="0"/>
              </a:spcAft>
            </a:pPr>
            <a:r>
              <a:rPr lang="en-GB" b="1" kern="1200" dirty="0">
                <a:solidFill>
                  <a:srgbClr val="FFFFFF"/>
                </a:solidFill>
                <a:latin typeface="Futura Md BT"/>
              </a:rPr>
              <a:t/>
            </a:r>
            <a:br>
              <a:rPr lang="en-GB" b="1" kern="1200" dirty="0">
                <a:solidFill>
                  <a:srgbClr val="FFFFFF"/>
                </a:solidFill>
                <a:latin typeface="Futura Md BT"/>
              </a:rPr>
            </a:br>
            <a:r>
              <a:rPr lang="en-GB" b="1" kern="1200" dirty="0" smtClean="0">
                <a:solidFill>
                  <a:srgbClr val="FFFFFF"/>
                </a:solidFill>
                <a:latin typeface="Futura Md BT"/>
              </a:rPr>
              <a:t>Threats education</a:t>
            </a:r>
            <a:r>
              <a:rPr lang="nl-NL" sz="4000" dirty="0">
                <a:latin typeface="Times New Roman"/>
                <a:ea typeface="Times New Roman"/>
              </a:rPr>
              <a:t/>
            </a:r>
            <a:br>
              <a:rPr lang="nl-NL" sz="4000" dirty="0">
                <a:latin typeface="Times New Roman"/>
                <a:ea typeface="Times New Roman"/>
              </a:rPr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78141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ardontwerp">
  <a:themeElements>
    <a:clrScheme name="Standaardontwer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ardontwer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Kantoor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1508</TotalTime>
  <Words>147</Words>
  <Application>Microsoft Office PowerPoint</Application>
  <PresentationFormat>Diavoorstelling (4:3)</PresentationFormat>
  <Paragraphs>29</Paragraphs>
  <Slides>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6" baseType="lpstr">
      <vt:lpstr>Standaardontwerp</vt:lpstr>
      <vt:lpstr>PowerPoint-presentatie</vt:lpstr>
      <vt:lpstr> Chances hairdressing salons </vt:lpstr>
      <vt:lpstr> Threats hairdressing salons </vt:lpstr>
      <vt:lpstr> Chances education  </vt:lpstr>
      <vt:lpstr> Threats education </vt:lpstr>
    </vt:vector>
  </TitlesOfParts>
  <Company>Anko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Miranda Bakker</dc:creator>
  <cp:lastModifiedBy>Miranda Bakker</cp:lastModifiedBy>
  <cp:revision>110</cp:revision>
  <cp:lastPrinted>2015-09-07T11:23:02Z</cp:lastPrinted>
  <dcterms:created xsi:type="dcterms:W3CDTF">2009-09-04T08:22:07Z</dcterms:created>
  <dcterms:modified xsi:type="dcterms:W3CDTF">2015-11-02T10:16:18Z</dcterms:modified>
</cp:coreProperties>
</file>