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6" r:id="rId3"/>
    <p:sldId id="277" r:id="rId4"/>
    <p:sldId id="278" r:id="rId5"/>
    <p:sldId id="279" r:id="rId6"/>
  </p:sldIdLst>
  <p:sldSz cx="9144000" cy="6858000" type="screen4x3"/>
  <p:notesSz cx="6810375" cy="99425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3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2" autoAdjust="0"/>
    <p:restoredTop sz="93457" autoAdjust="0"/>
  </p:normalViewPr>
  <p:slideViewPr>
    <p:cSldViewPr>
      <p:cViewPr>
        <p:scale>
          <a:sx n="99" d="100"/>
          <a:sy n="99" d="100"/>
        </p:scale>
        <p:origin x="-2226" y="-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62DF4-1D65-4FC6-AAA1-CEBC761A46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19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7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83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7" y="9444040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F6A464-7B6A-4C2E-BFA7-BECDB07F19B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6F24-E9D2-4BDD-BA0A-DC87707E1A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CC2B7-AD20-4B38-BFE4-CE5FCD24A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30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91EB-A1DF-4A8C-A36F-C71AE8BCB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4026F-70D8-4CAB-B30C-CFF4A5D67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6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172-46D0-4D65-9373-5FCE67595A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74A4-2E87-496C-8D2A-8D03A111D6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7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8D65-BDCB-4A0E-8477-33B8536A0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7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D3DC-FAA6-4002-9778-FE8EBB3A4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2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7543-035B-4DCA-8653-8E6F078684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8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0925E-93DA-4267-9ABD-B2343109EB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4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D58D4-A608-4534-B0E5-93225DCC13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8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93A9312-8365-4670-B129-C75F64E01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sz="4000" dirty="0" smtClean="0"/>
              <a:t>Presentation of </a:t>
            </a:r>
          </a:p>
          <a:p>
            <a:pPr algn="ctr" eaLnBrk="1" hangingPunct="1">
              <a:buFontTx/>
              <a:buNone/>
            </a:pPr>
            <a:endParaRPr lang="nl-NL" sz="4000" dirty="0" smtClean="0"/>
          </a:p>
          <a:p>
            <a:pPr algn="ctr" eaLnBrk="1" hangingPunct="1">
              <a:buFontTx/>
              <a:buNone/>
            </a:pPr>
            <a:r>
              <a:rPr lang="nl-NL" sz="4400" b="1" i="1" dirty="0" smtClean="0">
                <a:solidFill>
                  <a:srgbClr val="CC3399"/>
                </a:solidFill>
              </a:rPr>
              <a:t>coiffure</a:t>
            </a:r>
            <a:r>
              <a:rPr lang="nl-NL" sz="4400" dirty="0" smtClean="0">
                <a:solidFill>
                  <a:srgbClr val="CC3399"/>
                </a:solidFill>
              </a:rPr>
              <a:t>SUISSE</a:t>
            </a:r>
          </a:p>
          <a:p>
            <a:pPr algn="ctr" eaLnBrk="1" hangingPunct="1">
              <a:buFontTx/>
              <a:buNone/>
            </a:pPr>
            <a:r>
              <a:rPr lang="nl-NL" sz="4400" dirty="0" smtClean="0">
                <a:solidFill>
                  <a:srgbClr val="CC3399"/>
                </a:solidFill>
              </a:rPr>
              <a:t>Switzerland</a:t>
            </a:r>
          </a:p>
          <a:p>
            <a:pPr algn="ctr" eaLnBrk="1" hangingPunct="1">
              <a:buFontTx/>
              <a:buNone/>
            </a:pPr>
            <a:endParaRPr lang="nl-NL" sz="4400" dirty="0" smtClean="0">
              <a:solidFill>
                <a:srgbClr val="CC3399"/>
              </a:solidFill>
            </a:endParaRPr>
          </a:p>
        </p:txBody>
      </p:sp>
      <p:pic>
        <p:nvPicPr>
          <p:cNvPr id="26627" name="Picture 4" descr="logo_4f_1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60648"/>
            <a:ext cx="51641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70436"/>
            <a:ext cx="8064896" cy="966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2400" dirty="0" smtClean="0"/>
              <a:t>Unsere Vorstellung </a:t>
            </a:r>
            <a:r>
              <a:rPr lang="de-DE" sz="2400" dirty="0"/>
              <a:t>der 3 wichtigsten Chancen für Friseursalons in den nächsten 5 </a:t>
            </a:r>
            <a:r>
              <a:rPr lang="de-DE" sz="2400" dirty="0" smtClean="0"/>
              <a:t>Jahren.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Qualität der Dienstleistungen und Friseure = bessere Kundenbetreuung und guter Preis für die Dienstleistung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Klare Positionierung des Geschäfts (high level, billig, Familienfriseur)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Serviceerweiterungen (</a:t>
            </a:r>
            <a:r>
              <a:rPr lang="de-DE" sz="2400" dirty="0" err="1" smtClean="0"/>
              <a:t>Barbershop</a:t>
            </a:r>
            <a:r>
              <a:rPr lang="de-DE" sz="2400" dirty="0" smtClean="0"/>
              <a:t>, </a:t>
            </a:r>
            <a:r>
              <a:rPr lang="de-DE" sz="2400" dirty="0" err="1" smtClean="0"/>
              <a:t>Extensions</a:t>
            </a:r>
            <a:r>
              <a:rPr lang="de-DE" sz="2400" dirty="0" smtClean="0"/>
              <a:t>, Nails)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8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größten Risiken für Friseursalons in den nächsten 5 </a:t>
            </a:r>
            <a:r>
              <a:rPr lang="de-DE" sz="2400" dirty="0" smtClean="0"/>
              <a:t>Jahren</a:t>
            </a:r>
            <a:r>
              <a:rPr lang="en-US" sz="2400" dirty="0" smtClean="0"/>
              <a:t>.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Mietkosten in guten Lagen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Billigfriseure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Hohe Löhne, tiefe Preise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Friseursalons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/>
              <a:t>Vorstellung der 3 wichtigsten Chancen für die Ausbildung für Friseure in den nächsten 5 </a:t>
            </a:r>
            <a:r>
              <a:rPr lang="de-DE" sz="2400" dirty="0" smtClean="0"/>
              <a:t>Jahren.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Leidenschaft und Kreativität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Flexibilität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Kundenverständnis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>
                <a:solidFill>
                  <a:srgbClr val="FFFFFF"/>
                </a:solidFill>
                <a:latin typeface="Futura Md BT"/>
              </a:rPr>
              <a:t>Chancen</a:t>
            </a:r>
            <a:r>
              <a:rPr lang="en-GB" b="1" kern="1200" dirty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 err="1" smtClean="0"/>
              <a:t>Unsere</a:t>
            </a:r>
            <a:r>
              <a:rPr lang="en-US" sz="2400" dirty="0" smtClean="0"/>
              <a:t> </a:t>
            </a:r>
            <a:r>
              <a:rPr lang="de-DE" sz="2400" dirty="0" smtClean="0"/>
              <a:t>Vorstellung </a:t>
            </a:r>
            <a:r>
              <a:rPr lang="de-DE" sz="2400" dirty="0"/>
              <a:t>der 3 größten Risiken für die Ausbildung für Friseure in den nächsten 5 Jahren</a:t>
            </a:r>
            <a:r>
              <a:rPr lang="en-US" sz="2400" dirty="0" smtClean="0"/>
              <a:t>.</a:t>
            </a:r>
          </a:p>
          <a:p>
            <a:pPr marL="0" lvl="0" indent="0">
              <a:buNone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/>
              <a:t>Dass </a:t>
            </a:r>
            <a:r>
              <a:rPr lang="nl-NL" sz="2400" smtClean="0"/>
              <a:t>nicht die </a:t>
            </a:r>
            <a:r>
              <a:rPr lang="nl-NL" sz="2400" dirty="0"/>
              <a:t>richtigen Jugendlichen diesen Beruf erlernen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Es braucht ein gutes Sprachverständnis, damit sich die Kunden gut verstanden fühlen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Belastbarkeit</a:t>
            </a: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/>
            </a:r>
            <a:br>
              <a:rPr lang="en-GB" b="1" kern="1200" dirty="0" smtClean="0">
                <a:solidFill>
                  <a:srgbClr val="FFFFFF"/>
                </a:solidFill>
                <a:latin typeface="Futura Md BT"/>
              </a:rPr>
            </a:b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Risiken</a:t>
            </a:r>
            <a:r>
              <a:rPr lang="en-GB" b="1" kern="1200" dirty="0" smtClean="0">
                <a:solidFill>
                  <a:srgbClr val="FFFFFF"/>
                </a:solidFill>
                <a:latin typeface="Futura Md BT"/>
              </a:rPr>
              <a:t> </a:t>
            </a:r>
            <a:r>
              <a:rPr lang="en-GB" b="1" kern="1200" dirty="0" err="1" smtClean="0">
                <a:solidFill>
                  <a:srgbClr val="FFFFFF"/>
                </a:solidFill>
                <a:latin typeface="Futura Md BT"/>
              </a:rPr>
              <a:t>Ausbildung</a:t>
            </a:r>
            <a:r>
              <a:rPr lang="nl-NL" sz="4000" dirty="0">
                <a:latin typeface="Times New Roman"/>
                <a:ea typeface="Times New Roman"/>
              </a:rPr>
              <a:t/>
            </a:r>
            <a:br>
              <a:rPr lang="nl-NL" sz="4000" dirty="0">
                <a:latin typeface="Times New Roman"/>
                <a:ea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Diavoorstelling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Standaardontwerp</vt:lpstr>
      <vt:lpstr>PowerPoint-presentatie</vt:lpstr>
      <vt:lpstr> Chancen Friseursalons </vt:lpstr>
      <vt:lpstr> Risiken Friseursalons </vt:lpstr>
      <vt:lpstr> Chancen Ausbildung </vt:lpstr>
      <vt:lpstr> Risiken Ausbildung </vt:lpstr>
    </vt:vector>
  </TitlesOfParts>
  <Company>Anko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Miranda Bakker</dc:creator>
  <cp:lastModifiedBy>Marjan Versteeg</cp:lastModifiedBy>
  <cp:revision>110</cp:revision>
  <cp:lastPrinted>2012-10-29T14:06:05Z</cp:lastPrinted>
  <dcterms:created xsi:type="dcterms:W3CDTF">2009-09-04T08:22:07Z</dcterms:created>
  <dcterms:modified xsi:type="dcterms:W3CDTF">2015-09-24T10:22:11Z</dcterms:modified>
</cp:coreProperties>
</file>